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1"/>
  </p:notesMasterIdLst>
  <p:sldIdLst>
    <p:sldId id="302" r:id="rId5"/>
    <p:sldId id="303" r:id="rId6"/>
    <p:sldId id="2573" r:id="rId7"/>
    <p:sldId id="2574" r:id="rId8"/>
    <p:sldId id="2575" r:id="rId9"/>
    <p:sldId id="30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ower BI Dashboard: Driving Insights Securely" id="{74F97CAA-7CC9-4D2B-9B6B-C61C339EAC01}">
          <p14:sldIdLst>
            <p14:sldId id="302"/>
            <p14:sldId id="303"/>
            <p14:sldId id="2573"/>
            <p14:sldId id="2574"/>
            <p14:sldId id="2575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EA8FD4-5F3B-4C2A-990E-69A00D9C9122}" v="15" dt="2025-11-24T03:42:58.5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>
      <p:cViewPr varScale="1">
        <p:scale>
          <a:sx n="97" d="100"/>
          <a:sy n="97" d="100"/>
        </p:scale>
        <p:origin x="99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10E03A-1D1A-4A01-B688-00C8A2A739F8}" type="datetimeFigureOut">
              <a:t>12/11/2025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C78F1-C6E9-4AC0-9A88-9AC2A3A68A6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64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A180A8E-4668-486A-95D0-DBD6BDD7C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BB8E81-5147-5506-5F4B-DBC0E7AF2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6200" y="637890"/>
            <a:ext cx="0" cy="557241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852B95-CFB8-EEBE-3973-7363B3611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6332" y="768924"/>
            <a:ext cx="0" cy="4800600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1A205B3-F30A-B2B0-2AFF-593443D327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503863" y="1354138"/>
            <a:ext cx="5322887" cy="4481512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B916-0B90-35E7-AFFD-50AAA1ED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831992"/>
            <a:ext cx="5897880" cy="4258956"/>
          </a:xfrm>
          <a:solidFill>
            <a:schemeClr val="bg2"/>
          </a:solidFill>
        </p:spPr>
        <p:txBody>
          <a:bodyPr lIns="182880" rIns="228600" bIns="91440" anchor="b">
            <a:normAutofit/>
          </a:bodyPr>
          <a:lstStyle>
            <a:lvl1pPr algn="r">
              <a:lnSpc>
                <a:spcPct val="80000"/>
              </a:lnSpc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AEA00-2D64-E177-C13E-F879B49AC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5431" y="5372809"/>
            <a:ext cx="2364946" cy="909119"/>
          </a:xfrm>
          <a:solidFill>
            <a:schemeClr val="bg2"/>
          </a:solidFill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cap="all" baseline="0" dirty="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519F-6576-5C5F-82CA-E9D93EB8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47529" y="612251"/>
            <a:ext cx="2070397" cy="518965"/>
          </a:xfrm>
          <a:solidFill>
            <a:schemeClr val="bg2"/>
          </a:solidFill>
        </p:spPr>
        <p:txBody>
          <a:bodyPr anchor="t"/>
          <a:lstStyle>
            <a:lvl1pPr algn="r">
              <a:defRPr sz="105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4BB4-778E-86AE-EEFF-88EE621D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897326" y="5229935"/>
            <a:ext cx="1223795" cy="365125"/>
          </a:xfrm>
          <a:solidFill>
            <a:schemeClr val="bg2"/>
          </a:solidFill>
        </p:spPr>
        <p:txBody>
          <a:bodyPr rIns="182880"/>
          <a:lstStyle/>
          <a:p>
            <a:fld id="{F695BADC-4FD4-44DC-8CD5-A8F9C57A8D9D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55B4-EFB5-E5DE-2242-A16C643C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1400" y="6029866"/>
            <a:ext cx="461438" cy="365125"/>
          </a:xfrm>
          <a:solidFill>
            <a:schemeClr val="bg2"/>
          </a:solidFill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22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C4281C-DEF6-4D7C-EC36-131C16834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7AE09E-7342-F8D6-76B9-3191D2C21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2895" y="1028700"/>
            <a:ext cx="0" cy="4805172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E07B916-0B90-35E7-AFFD-50AAA1ED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" y="338329"/>
            <a:ext cx="9197667" cy="4743474"/>
          </a:xfrm>
          <a:noFill/>
        </p:spPr>
        <p:txBody>
          <a:bodyPr vert="horz" lIns="91440" tIns="45720" rIns="91440" bIns="137160" rtlCol="0" anchor="t">
            <a:normAutofit/>
          </a:bodyPr>
          <a:lstStyle>
            <a:lvl1pPr>
              <a:lnSpc>
                <a:spcPct val="80000"/>
              </a:lnSpc>
              <a:defRPr lang="en-US" sz="11500" spc="-100" baseline="0" dirty="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AEA00-2D64-E177-C13E-F879B49AC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851" y="5486400"/>
            <a:ext cx="3834743" cy="771684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1600" cap="all" spc="100" baseline="0" dirty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519F-6576-5C5F-82CA-E9D93EB8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34826" y="463480"/>
            <a:ext cx="2287073" cy="549316"/>
          </a:xfrm>
          <a:noFill/>
        </p:spPr>
        <p:txBody>
          <a:bodyPr/>
          <a:lstStyle>
            <a:lvl1pPr algn="r">
              <a:defRPr sz="105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4BB4-778E-86AE-EEFF-88EE621D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/>
          <a:p>
            <a:fld id="{93C8270A-2846-4BCB-A403-59E7E90A2BA8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55B4-EFB5-E5DE-2242-A16C643C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332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D3069F5-8FDE-3652-E906-3619BF9A5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B286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3E913D-4F8E-6F1A-DB89-A9E5CB7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926297" y="6172185"/>
            <a:ext cx="10326757" cy="0"/>
          </a:xfrm>
          <a:prstGeom prst="line">
            <a:avLst/>
          </a:prstGeom>
          <a:ln w="12700">
            <a:solidFill>
              <a:schemeClr val="bg2">
                <a:alpha val="4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15478846-46FB-2BEE-98D6-C903223E25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" y="365760"/>
            <a:ext cx="11534790" cy="5525653"/>
          </a:xfrm>
          <a:noFill/>
        </p:spPr>
        <p:txBody>
          <a:bodyPr anchor="t">
            <a:normAutofit/>
          </a:bodyPr>
          <a:lstStyle>
            <a:lvl1pPr>
              <a:defRPr sz="11500" baseline="0">
                <a:ln>
                  <a:solidFill>
                    <a:schemeClr val="bg1"/>
                  </a:solidFill>
                </a:ln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8544F-8D58-BFED-5A2B-2F718BA6F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solidFill>
            <a:schemeClr val="accent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0139D-4890-4E0D-B3FD-098A02AB4A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solidFill>
            <a:schemeClr val="accent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205D05A-BA39-4B06-B20A-BF32BF994A68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CD1DB-3989-A34F-B5F7-DF66E018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accent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79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D3069F5-8FDE-3652-E906-3619BF9A5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B286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3E913D-4F8E-6F1A-DB89-A9E5CB7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6200" y="868362"/>
            <a:ext cx="0" cy="5270021"/>
          </a:xfrm>
          <a:prstGeom prst="line">
            <a:avLst/>
          </a:prstGeom>
          <a:ln w="12700">
            <a:solidFill>
              <a:schemeClr val="bg2">
                <a:alpha val="4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8907FF6-0445-6CA3-7211-D4B7444D7B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5877" y="1062360"/>
            <a:ext cx="9948723" cy="5762371"/>
          </a:xfrm>
          <a:noFill/>
        </p:spPr>
        <p:txBody>
          <a:bodyPr bIns="0" anchor="b">
            <a:normAutofit/>
          </a:bodyPr>
          <a:lstStyle>
            <a:lvl1pPr>
              <a:lnSpc>
                <a:spcPct val="80000"/>
              </a:lnSpc>
              <a:defRPr sz="11500" spc="-170" baseline="0">
                <a:ln>
                  <a:noFill/>
                </a:ln>
                <a:solidFill>
                  <a:schemeClr val="accent2">
                    <a:lumMod val="60000"/>
                    <a:lumOff val="40000"/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8544F-8D58-BFED-5A2B-2F718BA6F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77400" y="618213"/>
            <a:ext cx="1941441" cy="444147"/>
          </a:xfrm>
          <a:solidFill>
            <a:schemeClr val="accent1"/>
          </a:solidFill>
        </p:spPr>
        <p:txBody>
          <a:bodyPr anchor="t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0139D-4890-4E0D-B3FD-098A02AB4A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34600" y="5991663"/>
            <a:ext cx="1079954" cy="365125"/>
          </a:xfrm>
          <a:solidFill>
            <a:schemeClr val="accent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FC4DBFB-5124-40F9-A2E3-2D0FD410E55D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CD1DB-3989-A34F-B5F7-DF66E018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0544" y="5991663"/>
            <a:ext cx="429372" cy="365125"/>
          </a:xfrm>
          <a:solidFill>
            <a:schemeClr val="accent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3CEDCC-8645-A5B4-D871-D69061512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1996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A45860-DB3A-9EDB-7B6D-FBF100121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1321906" y="685800"/>
            <a:ext cx="10184294" cy="0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C2FAA59-861A-3F3D-3441-F66355408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24403" y="2043904"/>
            <a:ext cx="7467597" cy="48140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406175" y="2720396"/>
            <a:ext cx="5645423" cy="2494309"/>
          </a:xfrm>
          <a:solidFill>
            <a:schemeClr val="bg2">
              <a:lumMod val="90000"/>
            </a:schemeClr>
          </a:solidFill>
        </p:spPr>
        <p:txBody>
          <a:bodyPr vert="horz" lIns="91440" tIns="45720" rIns="91440" bIns="137160" rtlCol="0" anchor="t">
            <a:normAutofit/>
          </a:bodyPr>
          <a:lstStyle>
            <a:lvl1pPr>
              <a:defRPr lang="en-US" sz="12000" dirty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6410" y="569843"/>
            <a:ext cx="1470992" cy="541698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algn="l">
              <a:defRPr sz="105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198" y="2743202"/>
            <a:ext cx="6096001" cy="3467098"/>
          </a:xfrm>
        </p:spPr>
        <p:txBody>
          <a:bodyPr>
            <a:normAutofit/>
          </a:bodyPr>
          <a:lstStyle>
            <a:lvl1pPr marL="342900" indent="-342900">
              <a:buClr>
                <a:schemeClr val="accent2"/>
              </a:buClr>
              <a:buFont typeface="+mj-lt"/>
              <a:buAutoNum type="arabicPeriod"/>
              <a:defRPr sz="1800"/>
            </a:lvl1pPr>
            <a:lvl2pPr marL="800100" indent="-342900">
              <a:buClr>
                <a:schemeClr val="accent2"/>
              </a:buClr>
              <a:buFont typeface="+mj-lt"/>
              <a:buAutoNum type="arabicPeriod"/>
              <a:defRPr sz="1600"/>
            </a:lvl2pPr>
            <a:lvl3pPr marL="1257300" indent="-342900">
              <a:buClr>
                <a:schemeClr val="accent2"/>
              </a:buClr>
              <a:buFont typeface="+mj-lt"/>
              <a:buAutoNum type="arabicPeriod"/>
              <a:defRPr sz="1400"/>
            </a:lvl3pPr>
            <a:lvl4pPr>
              <a:buClr>
                <a:schemeClr val="accent2"/>
              </a:buClr>
              <a:buFont typeface="+mj-lt"/>
              <a:buAutoNum type="arabicPeriod"/>
              <a:defRPr sz="1200"/>
            </a:lvl4pPr>
            <a:lvl5pPr>
              <a:buClr>
                <a:schemeClr val="accent2"/>
              </a:buClr>
              <a:buFont typeface="+mj-lt"/>
              <a:buAutoNum type="arabicPeriod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00458" y="413627"/>
            <a:ext cx="1256738" cy="54550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fld id="{6C2206C6-C6B2-4E06-A7AA-7F308C2F851D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7196" y="413627"/>
            <a:ext cx="429372" cy="54550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49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3CEDCC-8645-A5B4-D871-D69061512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1996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2FAA59-861A-3F3D-3441-F66355408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1603" y="3415504"/>
            <a:ext cx="10820397" cy="34424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A45860-DB3A-9EDB-7B6D-FBF100121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11506200" y="1113182"/>
            <a:ext cx="0" cy="1704012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306" y="182880"/>
            <a:ext cx="7930892" cy="2238587"/>
          </a:xfrm>
          <a:noFill/>
        </p:spPr>
        <p:txBody>
          <a:bodyPr anchor="t">
            <a:normAutofit/>
          </a:bodyPr>
          <a:lstStyle>
            <a:lvl1pPr>
              <a:defRPr sz="12000" spc="-5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4946" y="3840480"/>
            <a:ext cx="6543924" cy="2536466"/>
          </a:xfrm>
        </p:spPr>
        <p:txBody>
          <a:bodyPr>
            <a:normAutofit/>
          </a:bodyPr>
          <a:lstStyle>
            <a:lvl1pPr marL="342900" indent="-342900">
              <a:buClr>
                <a:schemeClr val="accent2"/>
              </a:buClr>
              <a:buFont typeface="+mj-lt"/>
              <a:buAutoNum type="arabicPeriod"/>
              <a:defRPr sz="1800"/>
            </a:lvl1pPr>
            <a:lvl2pPr marL="800100" indent="-342900">
              <a:buClr>
                <a:schemeClr val="accent2"/>
              </a:buClr>
              <a:buFont typeface="+mj-lt"/>
              <a:buAutoNum type="arabicPeriod"/>
              <a:defRPr sz="1600"/>
            </a:lvl2pPr>
            <a:lvl3pPr marL="1257300" indent="-342900">
              <a:buClr>
                <a:schemeClr val="accent2"/>
              </a:buClr>
              <a:buFont typeface="+mj-lt"/>
              <a:buAutoNum type="arabicPeriod"/>
              <a:defRPr sz="1400"/>
            </a:lvl3pPr>
            <a:lvl4pPr>
              <a:buClr>
                <a:schemeClr val="accent2"/>
              </a:buClr>
              <a:buFont typeface="+mj-lt"/>
              <a:buAutoNum type="arabicPeriod"/>
              <a:defRPr sz="1200"/>
            </a:lvl4pPr>
            <a:lvl5pPr>
              <a:buClr>
                <a:schemeClr val="accent2"/>
              </a:buClr>
              <a:buFont typeface="+mj-lt"/>
              <a:buAutoNum type="arabicPeriod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34611" y="612381"/>
            <a:ext cx="1484228" cy="479352"/>
          </a:xfrm>
          <a:noFill/>
        </p:spPr>
        <p:txBody>
          <a:bodyPr anchor="t"/>
          <a:lstStyle>
            <a:lvl1pPr algn="r">
              <a:defRPr sz="105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33512" y="2756699"/>
            <a:ext cx="1256738" cy="423823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algn="r">
              <a:defRPr/>
            </a:lvl1pPr>
          </a:lstStyle>
          <a:p>
            <a:fld id="{D1188C7A-78DB-4967-8643-716598F25D97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0544" y="2756699"/>
            <a:ext cx="429372" cy="423823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DA62460-475C-38E7-135D-916B98438D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63000" y="3415504"/>
            <a:ext cx="3429000" cy="3442496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22980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3CEDCC-8645-A5B4-D871-D69061512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7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2FAA59-861A-3F3D-3441-F66355408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8960" y="3429002"/>
            <a:ext cx="11093040" cy="3428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A45860-DB3A-9EDB-7B6D-FBF100121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6200" y="685800"/>
            <a:ext cx="0" cy="5486400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306" y="182881"/>
            <a:ext cx="8320359" cy="2204720"/>
          </a:xfrm>
          <a:noFill/>
        </p:spPr>
        <p:txBody>
          <a:bodyPr anchor="t">
            <a:normAutofit/>
          </a:bodyPr>
          <a:lstStyle>
            <a:lvl1pPr>
              <a:defRPr sz="1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561444" y="612065"/>
            <a:ext cx="2057397" cy="489061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algn="r">
              <a:defRPr sz="105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746446-87C7-9BD2-BA30-C87D25C67AA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98550" y="3429000"/>
            <a:ext cx="3702050" cy="3443288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231" y="3904090"/>
            <a:ext cx="5805964" cy="2268110"/>
          </a:xfrm>
        </p:spPr>
        <p:txBody>
          <a:bodyPr>
            <a:normAutofit/>
          </a:bodyPr>
          <a:lstStyle>
            <a:lvl1pPr marL="342900" indent="-342900">
              <a:buClr>
                <a:schemeClr val="accent2"/>
              </a:buClr>
              <a:buFont typeface="+mj-lt"/>
              <a:buAutoNum type="arabicPeriod"/>
              <a:defRPr sz="1800"/>
            </a:lvl1pPr>
            <a:lvl2pPr marL="800100" indent="-342900">
              <a:buClr>
                <a:schemeClr val="accent2"/>
              </a:buClr>
              <a:buFont typeface="+mj-lt"/>
              <a:buAutoNum type="arabicPeriod"/>
              <a:defRPr sz="1600"/>
            </a:lvl2pPr>
            <a:lvl3pPr marL="1257300" indent="-342900">
              <a:buClr>
                <a:schemeClr val="accent2"/>
              </a:buClr>
              <a:buFont typeface="+mj-lt"/>
              <a:buAutoNum type="arabicPeriod"/>
              <a:defRPr sz="1400"/>
            </a:lvl3pPr>
            <a:lvl4pPr>
              <a:buClr>
                <a:schemeClr val="accent2"/>
              </a:buClr>
              <a:buFont typeface="+mj-lt"/>
              <a:buAutoNum type="arabicPeriod"/>
              <a:defRPr sz="1200"/>
            </a:lvl4pPr>
            <a:lvl5pPr>
              <a:buClr>
                <a:schemeClr val="accent2"/>
              </a:buClr>
              <a:buFont typeface="+mj-lt"/>
              <a:buAutoNum type="arabicPeriod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57816" y="5888658"/>
            <a:ext cx="1256738" cy="545500"/>
          </a:xfrm>
          <a:noFill/>
        </p:spPr>
        <p:txBody>
          <a:bodyPr/>
          <a:lstStyle/>
          <a:p>
            <a:fld id="{CF3028B4-C775-4D6E-9ECF-E9C671E76E75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0544" y="5888658"/>
            <a:ext cx="429372" cy="545500"/>
          </a:xfrm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5327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0915" y="1001865"/>
            <a:ext cx="4683538" cy="1596220"/>
          </a:xfrm>
          <a:noFill/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4557" y="3192236"/>
            <a:ext cx="4679897" cy="169439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/>
          <a:p>
            <a:fld id="{A3EC7C9B-995E-4643-8C14-3CF0B0A04E72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C8F070-E2F8-52B0-F70E-3C62AB5B4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6130458" y="2598084"/>
            <a:ext cx="3642" cy="47907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2285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602" y="1028700"/>
            <a:ext cx="4381494" cy="1526721"/>
          </a:xfrm>
          <a:noFill/>
        </p:spPr>
        <p:txBody>
          <a:bodyPr anchor="b"/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4680" y="2743200"/>
            <a:ext cx="4035776" cy="2202515"/>
          </a:xfrm>
        </p:spPr>
        <p:txBody>
          <a:bodyPr anchor="b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/>
          <a:p>
            <a:fld id="{EB6F6598-C52E-418B-8497-C4DAE4F0985A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D4A231-1FAB-F0A7-7593-DC4A555F5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5486400" y="2743200"/>
            <a:ext cx="0" cy="2202516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2818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601" y="2057399"/>
            <a:ext cx="3429000" cy="1868557"/>
          </a:xfrm>
          <a:noFill/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0" y="2057401"/>
            <a:ext cx="4648200" cy="2743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4BC2-7D23-4352-8AF3-6A490B666FB8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587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601" y="1027622"/>
            <a:ext cx="3429000" cy="1868557"/>
          </a:xfrm>
          <a:noFill/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0" y="1027623"/>
            <a:ext cx="4648200" cy="4484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E3A63-0174-4F36-AB66-61B83C7C9647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888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2986" y="265728"/>
            <a:ext cx="10981137" cy="1325563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986" y="1736176"/>
            <a:ext cx="10981137" cy="41988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9E410-BE9E-427B-BCB5-604E33C4348E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311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504" y="1031915"/>
            <a:ext cx="3968496" cy="1494845"/>
          </a:xfrm>
          <a:noFill/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020" y="1001865"/>
            <a:ext cx="6416180" cy="46833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7"/>
            <a:ext cx="1179576" cy="365125"/>
          </a:xfrm>
        </p:spPr>
        <p:txBody>
          <a:bodyPr/>
          <a:lstStyle/>
          <a:p>
            <a:fld id="{4758A600-6D87-4303-8A2F-171F72E22375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727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504" y="650915"/>
            <a:ext cx="3054096" cy="1711285"/>
          </a:xfrm>
          <a:noFill/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6716" y="650915"/>
            <a:ext cx="7479484" cy="52164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7"/>
            <a:ext cx="1179576" cy="365125"/>
          </a:xfrm>
        </p:spPr>
        <p:txBody>
          <a:bodyPr/>
          <a:lstStyle/>
          <a:p>
            <a:fld id="{E2E51BF4-D56D-4D12-A5A9-E780D160D1C6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696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95E85AE-6D30-80EB-DDF8-337E49DD6E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124200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8400" y="0"/>
            <a:ext cx="7391400" cy="1207008"/>
          </a:xfrm>
        </p:spPr>
        <p:txBody>
          <a:bodyPr lIns="137160" tIns="137160" bIns="91440" anchor="b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3800" y="1367622"/>
            <a:ext cx="7929006" cy="44775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B460515-4779-2CA9-5335-1F4AD158B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0" y="6210300"/>
            <a:ext cx="7696200" cy="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57601" y="6029868"/>
            <a:ext cx="2024542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79576" cy="365125"/>
          </a:xfrm>
        </p:spPr>
        <p:txBody>
          <a:bodyPr/>
          <a:lstStyle/>
          <a:p>
            <a:fld id="{FBFC4637-11C9-448C-8D4C-0CD0AE46C949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2692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504" y="553299"/>
            <a:ext cx="8159496" cy="659274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432" y="1371601"/>
            <a:ext cx="8157568" cy="4654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79576" cy="365125"/>
          </a:xfrm>
        </p:spPr>
        <p:txBody>
          <a:bodyPr/>
          <a:lstStyle/>
          <a:p>
            <a:fld id="{A642D680-A112-485C-AB9D-C4786EC59251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8206" y="6029868"/>
            <a:ext cx="429372" cy="365125"/>
          </a:xfrm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6CAFF7D-6BAD-AE1B-CFE3-A9AB4D8667C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448799" y="0"/>
            <a:ext cx="2743201" cy="55626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94600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95E85AE-6D30-80EB-DDF8-337E49DD6E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486400" cy="55626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63318" y="0"/>
            <a:ext cx="4385481" cy="1796124"/>
          </a:xfrm>
        </p:spPr>
        <p:txBody>
          <a:bodyPr lIns="137160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5056" y="1965281"/>
            <a:ext cx="4859992" cy="3732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3CBC-A2D6-42D3-976A-174CF7E26BA0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904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504" y="499475"/>
            <a:ext cx="3625442" cy="1474692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432" y="2124222"/>
            <a:ext cx="3567404" cy="3488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6CAFF7D-6BAD-AE1B-CFE3-A9AB4D8667C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00601" y="0"/>
            <a:ext cx="7391400" cy="55626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79576" cy="365125"/>
          </a:xfrm>
        </p:spPr>
        <p:txBody>
          <a:bodyPr/>
          <a:lstStyle/>
          <a:p>
            <a:fld id="{917E8D86-1037-438D-973A-F8D03A01BF16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8206" y="6029868"/>
            <a:ext cx="429372" cy="365125"/>
          </a:xfrm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1859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E64AB8-5CDA-105D-40FF-06105F0CAF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00600" y="6210300"/>
            <a:ext cx="6705600" cy="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05651F4-3862-056A-CAA1-54D59C5C0C3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114800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8999" y="0"/>
            <a:ext cx="6019801" cy="1593908"/>
          </a:xfrm>
        </p:spPr>
        <p:txBody>
          <a:bodyPr lIns="137160" rIns="274320" bIns="137160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1509" y="1741394"/>
            <a:ext cx="6105157" cy="38433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01508" y="6029868"/>
            <a:ext cx="2020824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76A1-EAF9-4915-94FE-FB92EEABD687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4131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504" y="430047"/>
            <a:ext cx="4939005" cy="116627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432" y="1746792"/>
            <a:ext cx="5776896" cy="396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6CAFF7D-6BAD-AE1B-CFE3-A9AB4D8667C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91400" y="0"/>
            <a:ext cx="4800600" cy="55626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79576" cy="365125"/>
          </a:xfrm>
        </p:spPr>
        <p:txBody>
          <a:bodyPr/>
          <a:lstStyle/>
          <a:p>
            <a:fld id="{B0ECE3E5-DEB1-48A2-A1A9-7ABBE9A784F7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8206" y="6029868"/>
            <a:ext cx="429372" cy="365125"/>
          </a:xfrm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472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95E85AE-6D30-80EB-DDF8-337E49DD6E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771900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24200" y="0"/>
            <a:ext cx="7391400" cy="1207008"/>
          </a:xfrm>
        </p:spPr>
        <p:txBody>
          <a:bodyPr lIns="137160" tIns="137160" bIns="91440" anchor="b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8608" y="1367622"/>
            <a:ext cx="7171976" cy="44775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B460515-4779-2CA9-5335-1F4AD158B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4495800" y="6210300"/>
            <a:ext cx="7010400" cy="213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608" y="6029868"/>
            <a:ext cx="2024542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79576" cy="365125"/>
          </a:xfrm>
        </p:spPr>
        <p:txBody>
          <a:bodyPr/>
          <a:lstStyle/>
          <a:p>
            <a:fld id="{3D9CFEE7-1948-428C-8A1B-930C420A85C1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1779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95E85AE-6D30-80EB-DDF8-337E49DD6E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7848600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0456" y="0"/>
            <a:ext cx="4142830" cy="1978681"/>
          </a:xfrm>
        </p:spPr>
        <p:txBody>
          <a:bodyPr lIns="137160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2196" y="2112973"/>
            <a:ext cx="3151090" cy="36782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912" y="6029868"/>
            <a:ext cx="1911096" cy="365125"/>
          </a:xfrm>
          <a:noFill/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51008" y="6029868"/>
            <a:ext cx="890077" cy="365125"/>
          </a:xfrm>
          <a:noFill/>
        </p:spPr>
        <p:txBody>
          <a:bodyPr/>
          <a:lstStyle/>
          <a:p>
            <a:fld id="{2B950759-980B-4783-B58D-96B69BC77CA8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456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C4281C-DEF6-4D7C-EC36-131C16834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03AEE2D-28E0-27BB-C888-0E680A867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6200" y="637890"/>
            <a:ext cx="0" cy="557241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4559E1C-1A97-34BF-0042-9A52A91DA7B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8077200" cy="5486400"/>
          </a:xfrm>
          <a:custGeom>
            <a:avLst/>
            <a:gdLst>
              <a:gd name="connsiteX0" fmla="*/ 0 w 8077200"/>
              <a:gd name="connsiteY0" fmla="*/ 0 h 5486400"/>
              <a:gd name="connsiteX1" fmla="*/ 8077200 w 8077200"/>
              <a:gd name="connsiteY1" fmla="*/ 0 h 5486400"/>
              <a:gd name="connsiteX2" fmla="*/ 8077200 w 8077200"/>
              <a:gd name="connsiteY2" fmla="*/ 3429000 h 5486400"/>
              <a:gd name="connsiteX3" fmla="*/ 4003452 w 8077200"/>
              <a:gd name="connsiteY3" fmla="*/ 3429000 h 5486400"/>
              <a:gd name="connsiteX4" fmla="*/ 4003452 w 8077200"/>
              <a:gd name="connsiteY4" fmla="*/ 5486400 h 5486400"/>
              <a:gd name="connsiteX5" fmla="*/ 0 w 8077200"/>
              <a:gd name="connsiteY5" fmla="*/ 54864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77200" h="5486400">
                <a:moveTo>
                  <a:pt x="0" y="0"/>
                </a:moveTo>
                <a:lnTo>
                  <a:pt x="8077200" y="0"/>
                </a:lnTo>
                <a:lnTo>
                  <a:pt x="8077200" y="3429000"/>
                </a:lnTo>
                <a:lnTo>
                  <a:pt x="4003452" y="3429000"/>
                </a:lnTo>
                <a:lnTo>
                  <a:pt x="4003452" y="5486400"/>
                </a:lnTo>
                <a:lnTo>
                  <a:pt x="0" y="548640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B916-0B90-35E7-AFFD-50AAA1ED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4737" y="3339967"/>
            <a:ext cx="6838935" cy="2657530"/>
          </a:xfrm>
          <a:solidFill>
            <a:schemeClr val="bg2"/>
          </a:solidFill>
        </p:spPr>
        <p:txBody>
          <a:bodyPr vert="horz" lIns="137160" tIns="228600" rIns="91440" bIns="137160" rtlCol="0" anchor="t">
            <a:normAutofit/>
          </a:bodyPr>
          <a:lstStyle>
            <a:lvl1pPr>
              <a:lnSpc>
                <a:spcPct val="80000"/>
              </a:lnSpc>
              <a:defRPr lang="en-US" sz="6800" spc="-100" baseline="0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AEA00-2D64-E177-C13E-F879B49AC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04737" y="5997496"/>
            <a:ext cx="6881278" cy="582705"/>
          </a:xfrm>
        </p:spPr>
        <p:txBody>
          <a:bodyPr vert="horz" lIns="164592" tIns="45720" rIns="91440" bIns="45720" rtlCol="0">
            <a:normAutofit/>
          </a:bodyPr>
          <a:lstStyle>
            <a:lvl1pPr marL="0" indent="0">
              <a:buNone/>
              <a:defRPr lang="en-US" sz="1600" cap="all" baseline="0" dirty="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519F-6576-5C5F-82CA-E9D93EB8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65270" y="446266"/>
            <a:ext cx="3156629" cy="582705"/>
          </a:xfrm>
          <a:solidFill>
            <a:schemeClr val="bg2"/>
          </a:solidFill>
        </p:spPr>
        <p:txBody>
          <a:bodyPr anchor="ctr"/>
          <a:lstStyle>
            <a:lvl1pPr algn="r">
              <a:defRPr sz="105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4BB4-778E-86AE-EEFF-88EE621D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890996" y="5229935"/>
            <a:ext cx="1223793" cy="365125"/>
          </a:xfrm>
          <a:solidFill>
            <a:schemeClr val="bg2"/>
          </a:solidFill>
        </p:spPr>
        <p:txBody>
          <a:bodyPr rIns="182880"/>
          <a:lstStyle/>
          <a:p>
            <a:fld id="{FA9F19E7-5A41-482B-8FA2-1C0353416DB6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55B4-EFB5-E5DE-2242-A16C643C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9688" y="6029868"/>
            <a:ext cx="429372" cy="365125"/>
          </a:xfrm>
          <a:solidFill>
            <a:schemeClr val="bg2"/>
          </a:solidFill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5211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EB1BA68-9980-8CBB-7BAF-A1D760EB21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12192000" cy="6858000"/>
          </a:xfrm>
          <a:custGeom>
            <a:avLst/>
            <a:gdLst>
              <a:gd name="connsiteX0" fmla="*/ 48006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562599 h 6858000"/>
              <a:gd name="connsiteX5" fmla="*/ 4800600 w 12192000"/>
              <a:gd name="connsiteY5" fmla="*/ 55625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480060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562599"/>
                </a:lnTo>
                <a:lnTo>
                  <a:pt x="4800600" y="5562599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504" y="1001376"/>
            <a:ext cx="3601122" cy="1362458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504" y="2496848"/>
            <a:ext cx="3601122" cy="2303752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3504" y="503237"/>
            <a:ext cx="1907799" cy="365125"/>
          </a:xfrm>
          <a:noFill/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3504" y="4800600"/>
            <a:ext cx="1256738" cy="365125"/>
          </a:xfrm>
          <a:noFill/>
        </p:spPr>
        <p:txBody>
          <a:bodyPr/>
          <a:lstStyle>
            <a:lvl1pPr algn="l">
              <a:defRPr/>
            </a:lvl1pPr>
          </a:lstStyle>
          <a:p>
            <a:fld id="{75D8CBF3-D33E-488B-BE09-B302C3504935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47641" y="4800600"/>
            <a:ext cx="429372" cy="365125"/>
          </a:xfrm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1273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B15A2BF-1AB9-8F23-A598-95847376491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6705599 w 12192000"/>
              <a:gd name="connsiteY1" fmla="*/ 0 h 6858000"/>
              <a:gd name="connsiteX2" fmla="*/ 6705599 w 12192000"/>
              <a:gd name="connsiteY2" fmla="*/ 5524500 h 6858000"/>
              <a:gd name="connsiteX3" fmla="*/ 12192000 w 12192000"/>
              <a:gd name="connsiteY3" fmla="*/ 5524500 h 6858000"/>
              <a:gd name="connsiteX4" fmla="*/ 12192000 w 12192000"/>
              <a:gd name="connsiteY4" fmla="*/ 6858000 h 6858000"/>
              <a:gd name="connsiteX5" fmla="*/ 0 w 121920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6705599" y="0"/>
                </a:lnTo>
                <a:lnTo>
                  <a:pt x="6705599" y="5524500"/>
                </a:lnTo>
                <a:lnTo>
                  <a:pt x="12192000" y="552450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80996" y="868363"/>
            <a:ext cx="4301403" cy="105815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0997" y="2059527"/>
            <a:ext cx="4301403" cy="2620794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80998" y="503237"/>
            <a:ext cx="1907799" cy="365125"/>
          </a:xfrm>
          <a:noFill/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80997" y="4680321"/>
            <a:ext cx="1256738" cy="365125"/>
          </a:xfrm>
          <a:noFill/>
        </p:spPr>
        <p:txBody>
          <a:bodyPr/>
          <a:lstStyle>
            <a:lvl1pPr algn="l">
              <a:defRPr/>
            </a:lvl1pPr>
          </a:lstStyle>
          <a:p>
            <a:fld id="{8394C7EB-3255-4C04-9D3B-DA51FDFD7E92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29712" y="4680321"/>
            <a:ext cx="429372" cy="365125"/>
          </a:xfrm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778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67A324D-1E02-47A7-E25C-2977C957FC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1371600 h 6858000"/>
              <a:gd name="connsiteX3" fmla="*/ 6705600 w 12192000"/>
              <a:gd name="connsiteY3" fmla="*/ 1371600 h 6858000"/>
              <a:gd name="connsiteX4" fmla="*/ 6705600 w 12192000"/>
              <a:gd name="connsiteY4" fmla="*/ 6858000 h 6858000"/>
              <a:gd name="connsiteX5" fmla="*/ 0 w 121920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1371600"/>
                </a:lnTo>
                <a:lnTo>
                  <a:pt x="6705600" y="1371600"/>
                </a:lnTo>
                <a:lnTo>
                  <a:pt x="6705600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80997" y="2201863"/>
            <a:ext cx="4225204" cy="1058150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0997" y="3393027"/>
            <a:ext cx="4225203" cy="247437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80998" y="1836737"/>
            <a:ext cx="1907799" cy="365125"/>
          </a:xfrm>
          <a:noFill/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80997" y="6013821"/>
            <a:ext cx="1256738" cy="365125"/>
          </a:xfrm>
          <a:noFill/>
        </p:spPr>
        <p:txBody>
          <a:bodyPr/>
          <a:lstStyle>
            <a:lvl1pPr algn="l">
              <a:defRPr/>
            </a:lvl1pPr>
          </a:lstStyle>
          <a:p>
            <a:fld id="{E396167E-13CB-492D-A43B-8BD084C7EA4B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29712" y="6013821"/>
            <a:ext cx="429372" cy="365125"/>
          </a:xfrm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5249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504" y="4673955"/>
            <a:ext cx="3154680" cy="1287913"/>
          </a:xfrm>
          <a:noFill/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6CAFF7D-6BAD-AE1B-CFE3-A9AB4D8667C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41148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0" y="4647060"/>
            <a:ext cx="7552114" cy="1382807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79576" cy="365125"/>
          </a:xfrm>
          <a:noFill/>
        </p:spPr>
        <p:txBody>
          <a:bodyPr/>
          <a:lstStyle/>
          <a:p>
            <a:fld id="{49885C97-4180-47D6-BA3E-83C74E1B1903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7542" y="6029868"/>
            <a:ext cx="429372" cy="365125"/>
          </a:xfrm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4938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504" y="3429000"/>
            <a:ext cx="3081528" cy="2438400"/>
          </a:xfrm>
          <a:noFill/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6CAFF7D-6BAD-AE1B-CFE3-A9AB4D8667C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28956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9" y="3429000"/>
            <a:ext cx="7391401" cy="2438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79576" cy="365125"/>
          </a:xfrm>
        </p:spPr>
        <p:txBody>
          <a:bodyPr/>
          <a:lstStyle/>
          <a:p>
            <a:fld id="{A3CF85C1-8AE5-42AC-A9E5-BFA1AA4ECE1A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41368" y="6029868"/>
            <a:ext cx="429372" cy="365125"/>
          </a:xfrm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16600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504" y="641214"/>
            <a:ext cx="3072384" cy="2775858"/>
          </a:xfrm>
          <a:noFill/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9" y="618269"/>
            <a:ext cx="7471769" cy="28107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3551884"/>
            <a:ext cx="1907799" cy="365125"/>
          </a:xfrm>
          <a:noFill/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3551884"/>
            <a:ext cx="1179576" cy="365125"/>
          </a:xfrm>
          <a:noFill/>
        </p:spPr>
        <p:txBody>
          <a:bodyPr/>
          <a:lstStyle/>
          <a:p>
            <a:fld id="{F9764A69-0D4A-41EE-B368-4D0114C52684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41368" y="3551884"/>
            <a:ext cx="429372" cy="365125"/>
          </a:xfrm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6CAFF7D-6BAD-AE1B-CFE3-A9AB4D8667C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14800"/>
            <a:ext cx="12191999" cy="27432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84816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95E85AE-6D30-80EB-DDF8-337E49DD6E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5800" y="1371599"/>
            <a:ext cx="6705602" cy="4191001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313943"/>
            <a:ext cx="4939201" cy="1281526"/>
          </a:xfrm>
        </p:spPr>
        <p:txBody>
          <a:bodyPr tIns="91440" bIns="137160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9144" y="1266426"/>
            <a:ext cx="3547056" cy="42961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251-F212-4557-A92A-BBFE6D38B002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7823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5" y="337062"/>
            <a:ext cx="6787898" cy="845931"/>
          </a:xfrm>
        </p:spPr>
        <p:txBody>
          <a:bodyPr tIns="91440" bIns="91440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05468" y="637706"/>
            <a:ext cx="1907799" cy="365125"/>
          </a:xfrm>
        </p:spPr>
        <p:txBody>
          <a:bodyPr anchor="t"/>
          <a:lstStyle>
            <a:lvl1pPr algn="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95E85AE-6D30-80EB-DDF8-337E49DD6E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371600"/>
            <a:ext cx="7391402" cy="54864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163" y="1266737"/>
            <a:ext cx="2894795" cy="4763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720E7-9D70-4C91-9C55-B922EC8FF4E1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397562-DA4B-EE6B-8F6C-1CE4F33E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2704" y="1028700"/>
            <a:ext cx="0" cy="480060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22533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A8EAE1-78C6-0829-9C7B-07BF40315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6200" y="637890"/>
            <a:ext cx="0" cy="557241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95E85AE-6D30-80EB-DDF8-337E49DD6E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114801" cy="4114801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086" y="3666528"/>
            <a:ext cx="3282166" cy="1896071"/>
          </a:xfrm>
        </p:spPr>
        <p:txBody>
          <a:bodyPr lIns="137160" tIns="137160" anchor="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337" y="1136232"/>
            <a:ext cx="5777888" cy="4761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01783" y="640080"/>
            <a:ext cx="1911096" cy="410486"/>
          </a:xfrm>
        </p:spPr>
        <p:txBody>
          <a:bodyPr anchor="t"/>
          <a:lstStyle>
            <a:lvl1pPr algn="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874790" y="5197321"/>
            <a:ext cx="1289031" cy="365120"/>
          </a:xfrm>
          <a:solidFill>
            <a:schemeClr val="bg1"/>
          </a:solidFill>
        </p:spPr>
        <p:txBody>
          <a:bodyPr rIns="182880"/>
          <a:lstStyle/>
          <a:p>
            <a:fld id="{C26E53DC-2C2B-436E-8F81-6F56D67B2094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1474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95E85AE-6D30-80EB-DDF8-337E49DD6E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4800600" cy="4822372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085" y="4374100"/>
            <a:ext cx="3897905" cy="1380814"/>
          </a:xfrm>
        </p:spPr>
        <p:txBody>
          <a:bodyPr lIns="137160" tIns="137160" anchor="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516" y="685800"/>
            <a:ext cx="5430884" cy="5204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974" y="6029867"/>
            <a:ext cx="1911096" cy="365126"/>
          </a:xfrm>
          <a:solidFill>
            <a:schemeClr val="bg1"/>
          </a:solidFill>
        </p:spPr>
        <p:txBody>
          <a:bodyPr anchor="ctr"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79576" cy="365125"/>
          </a:xfrm>
          <a:solidFill>
            <a:schemeClr val="bg1"/>
          </a:solidFill>
        </p:spPr>
        <p:txBody>
          <a:bodyPr/>
          <a:lstStyle/>
          <a:p>
            <a:fld id="{A25B1B0E-4CBA-421A-9FF9-BD907EE313C7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872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C4281C-DEF6-4D7C-EC36-131C16834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7AE09E-7342-F8D6-76B9-3191D2C21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2895" y="1090397"/>
            <a:ext cx="0" cy="4396003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D120947-D69A-84F3-7617-0239E8E5C7F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791" y="1371600"/>
            <a:ext cx="6706392" cy="54864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B916-0B90-35E7-AFFD-50AAA1ED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33850" y="685799"/>
            <a:ext cx="6373670" cy="2743201"/>
          </a:xfrm>
          <a:solidFill>
            <a:schemeClr val="bg2"/>
          </a:solidFill>
        </p:spPr>
        <p:txBody>
          <a:bodyPr vert="horz" lIns="182880" tIns="45720" rIns="91440" bIns="91440" rtlCol="0" anchor="b">
            <a:normAutofit/>
          </a:bodyPr>
          <a:lstStyle>
            <a:lvl1pPr>
              <a:lnSpc>
                <a:spcPct val="80000"/>
              </a:lnSpc>
              <a:defRPr lang="en-US" sz="6800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AEA00-2D64-E177-C13E-F879B49AC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00457" y="5570290"/>
            <a:ext cx="4114799" cy="699518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lang="en-US" sz="1600" cap="all" baseline="0" dirty="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5FE83-3A40-27CC-D68D-E889297B8CA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45716" y="508084"/>
            <a:ext cx="429372" cy="365125"/>
          </a:xfrm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4BB4-778E-86AE-EEFF-88EE621D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3663" y="508084"/>
            <a:ext cx="1203320" cy="365125"/>
          </a:xfrm>
          <a:solidFill>
            <a:schemeClr val="bg2"/>
          </a:solidFill>
        </p:spPr>
        <p:txBody>
          <a:bodyPr/>
          <a:lstStyle>
            <a:lvl1pPr algn="l">
              <a:defRPr/>
            </a:lvl1pPr>
          </a:lstStyle>
          <a:p>
            <a:fld id="{D666FC17-48E9-4EB3-BB0E-C81F4FBF1D65}" type="datetime1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519F-6576-5C5F-82CA-E9D93EB8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34603" y="612063"/>
            <a:ext cx="1487296" cy="478334"/>
          </a:xfrm>
          <a:solidFill>
            <a:schemeClr val="bg2"/>
          </a:solidFill>
        </p:spPr>
        <p:txBody>
          <a:bodyPr anchor="t"/>
          <a:lstStyle>
            <a:lvl1pPr algn="r">
              <a:defRPr sz="1050"/>
            </a:lvl1pPr>
          </a:lstStyle>
          <a:p>
            <a:r>
              <a:rPr lang="en-US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96327467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with Pictur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138" y="551542"/>
            <a:ext cx="3737426" cy="1490472"/>
          </a:xfrm>
        </p:spPr>
        <p:txBody>
          <a:bodyPr lIns="137160" tIns="137160" anchor="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95E85AE-6D30-80EB-DDF8-337E49DD6E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5800" y="2057400"/>
            <a:ext cx="3429000" cy="41529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1057" y="595083"/>
            <a:ext cx="6981749" cy="5303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B460515-4779-2CA9-5335-1F4AD158B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00600" y="6210300"/>
            <a:ext cx="6705600" cy="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81058" y="6029868"/>
            <a:ext cx="2024542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75034" cy="365125"/>
          </a:xfrm>
        </p:spPr>
        <p:txBody>
          <a:bodyPr/>
          <a:lstStyle/>
          <a:p>
            <a:fld id="{1A3891DC-7E15-43B5-BCFB-370696C30398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7196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Number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24EAB6-808C-672B-68A5-49764748C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599" y="5149121"/>
            <a:ext cx="6861107" cy="842527"/>
          </a:xfrm>
          <a:noFill/>
        </p:spPr>
        <p:txBody>
          <a:bodyPr anchor="t"/>
          <a:lstStyle>
            <a:lvl1pPr algn="r">
              <a:defRPr b="0" cap="all" baseline="0">
                <a:solidFill>
                  <a:schemeClr val="accent1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4196" y="120765"/>
            <a:ext cx="10723000" cy="42604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8000" spc="-200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6029867"/>
            <a:ext cx="2137769" cy="365125"/>
          </a:xfrm>
          <a:noFill/>
        </p:spPr>
        <p:txBody>
          <a:bodyPr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E07D1D-D1D5-479B-A8E5-C908666570C8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38393CD-94B6-EC8A-E14F-A09689A25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3594" y="675861"/>
            <a:ext cx="0" cy="4184295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25212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Number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24EAB6-808C-672B-68A5-49764748C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0" y="5042130"/>
            <a:ext cx="8232707" cy="949518"/>
          </a:xfrm>
          <a:noFill/>
        </p:spPr>
        <p:txBody>
          <a:bodyPr anchor="t">
            <a:normAutofit/>
          </a:bodyPr>
          <a:lstStyle>
            <a:lvl1pPr algn="r">
              <a:defRPr sz="3200" b="0" cap="none" baseline="0">
                <a:solidFill>
                  <a:schemeClr val="accent5">
                    <a:lumMod val="75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4196" y="120765"/>
            <a:ext cx="10723000" cy="4260404"/>
          </a:xfrm>
        </p:spPr>
        <p:txBody>
          <a:bodyPr anchor="b">
            <a:normAutofit/>
          </a:bodyPr>
          <a:lstStyle>
            <a:lvl1pPr marL="0" indent="0">
              <a:buNone/>
              <a:defRPr sz="28000" spc="-200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6029868"/>
            <a:ext cx="2137769" cy="365125"/>
          </a:xfrm>
          <a:noFill/>
        </p:spPr>
        <p:txBody>
          <a:bodyPr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860212-EC80-4550-8977-412BA68CEEAD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29594E-9391-9519-E286-4ED9732CC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9025" y="735417"/>
            <a:ext cx="0" cy="4124739"/>
          </a:xfrm>
          <a:prstGeom prst="line">
            <a:avLst/>
          </a:prstGeom>
          <a:ln w="12700">
            <a:solidFill>
              <a:srgbClr val="EFEDE7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218812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Number Lar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24EAB6-808C-672B-68A5-49764748C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799" y="5230607"/>
            <a:ext cx="7634369" cy="761041"/>
          </a:xfrm>
          <a:noFill/>
        </p:spPr>
        <p:txBody>
          <a:bodyPr anchor="t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4195" y="120765"/>
            <a:ext cx="10659375" cy="4800600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31000" spc="-100" baseline="0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6032480"/>
            <a:ext cx="2137769" cy="365125"/>
          </a:xfrm>
          <a:noFill/>
        </p:spPr>
        <p:txBody>
          <a:bodyPr/>
          <a:lstStyle>
            <a:lvl1pPr>
              <a:defRPr b="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8B63FC-A13C-4EAB-9220-41BEA3370D02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29594E-9391-9519-E286-4ED9732CC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9025" y="735417"/>
            <a:ext cx="0" cy="4185948"/>
          </a:xfrm>
          <a:prstGeom prst="line">
            <a:avLst/>
          </a:prstGeom>
          <a:ln w="12700">
            <a:solidFill>
              <a:srgbClr val="EFEDE7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29606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Number Lar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24EAB6-808C-672B-68A5-49764748C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723" y="5230607"/>
            <a:ext cx="7948445" cy="761041"/>
          </a:xfrm>
          <a:noFill/>
        </p:spPr>
        <p:txBody>
          <a:bodyPr anchor="t"/>
          <a:lstStyle>
            <a:lvl1pPr algn="r">
              <a:defRPr b="1" spc="100" baseline="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4195" y="-657225"/>
            <a:ext cx="10924355" cy="5887832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31000" spc="-100" baseline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6032480"/>
            <a:ext cx="2137769" cy="365125"/>
          </a:xfrm>
          <a:noFill/>
        </p:spPr>
        <p:txBody>
          <a:bodyPr/>
          <a:lstStyle>
            <a:lvl1pPr>
              <a:defRPr b="0" spc="0">
                <a:solidFill>
                  <a:schemeClr val="bg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D133BBB-C9BA-478D-ACC3-56E69C31B4D0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29594E-9391-9519-E286-4ED9732CC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9025" y="735417"/>
            <a:ext cx="0" cy="4185948"/>
          </a:xfrm>
          <a:prstGeom prst="line">
            <a:avLst/>
          </a:prstGeom>
          <a:ln w="12700">
            <a:solidFill>
              <a:srgbClr val="EFEDE7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30476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Number Lar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24EAB6-808C-672B-68A5-49764748C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723" y="5122417"/>
            <a:ext cx="7948445" cy="869232"/>
          </a:xfrm>
          <a:noFill/>
        </p:spPr>
        <p:txBody>
          <a:bodyPr anchor="t">
            <a:normAutofit/>
          </a:bodyPr>
          <a:lstStyle>
            <a:lvl1pPr algn="r">
              <a:defRPr sz="2800" b="0" spc="10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4195" y="120765"/>
            <a:ext cx="10659375" cy="4800600"/>
          </a:xfrm>
        </p:spPr>
        <p:txBody>
          <a:bodyPr lIns="0" t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31000" spc="-100" baseline="0">
                <a:ln w="15875">
                  <a:solidFill>
                    <a:schemeClr val="bg2"/>
                  </a:solidFill>
                </a:ln>
                <a:noFill/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3391" y="616226"/>
            <a:ext cx="1352320" cy="412474"/>
          </a:xfrm>
          <a:noFill/>
        </p:spPr>
        <p:txBody>
          <a:bodyPr anchor="t"/>
          <a:lstStyle>
            <a:lvl1pPr algn="r">
              <a:defRPr b="0" spc="0">
                <a:solidFill>
                  <a:schemeClr val="bg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386BD3A-3427-4776-A455-FF38304F4878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0320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65FCAFD-B73A-5597-B603-55FD5D3AA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31" y="-785191"/>
            <a:ext cx="10981137" cy="640080"/>
          </a:xfrm>
          <a:noFill/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7930" y="1649896"/>
            <a:ext cx="10169921" cy="4949687"/>
          </a:xfrm>
        </p:spPr>
        <p:txBody>
          <a:bodyPr anchor="b">
            <a:norm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7200" cap="all" spc="-100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statement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C1887E-643E-BB68-F557-E1EAB0A0A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926297" y="685800"/>
            <a:ext cx="10326757" cy="0"/>
          </a:xfrm>
          <a:prstGeom prst="line">
            <a:avLst/>
          </a:prstGeom>
          <a:ln w="12700">
            <a:solidFill>
              <a:schemeClr val="bg1">
                <a:alpha val="4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501227"/>
            <a:ext cx="1907799" cy="365125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>
            <a:lvl1pPr>
              <a:defRPr b="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00458" y="501227"/>
            <a:ext cx="1256738" cy="365125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0907655-BDED-4A88-9727-947E02456645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7196" y="501227"/>
            <a:ext cx="429372" cy="365125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81354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65FCAFD-B73A-5597-B603-55FD5D3AA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31" y="-785191"/>
            <a:ext cx="10981137" cy="640080"/>
          </a:xfrm>
          <a:noFill/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7930" y="1649896"/>
            <a:ext cx="9666226" cy="4949687"/>
          </a:xfrm>
        </p:spPr>
        <p:txBody>
          <a:bodyPr anchor="b">
            <a:norm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7200" cap="all" spc="-100" baseline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4572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statement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C1887E-643E-BB68-F557-E1EAB0A0A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926297" y="729532"/>
            <a:ext cx="10326757" cy="0"/>
          </a:xfrm>
          <a:prstGeom prst="line">
            <a:avLst/>
          </a:prstGeom>
          <a:ln w="12700">
            <a:solidFill>
              <a:schemeClr val="bg1">
                <a:alpha val="4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501227"/>
            <a:ext cx="1907799" cy="365125"/>
          </a:xfrm>
          <a:solidFill>
            <a:schemeClr val="accent2"/>
          </a:solidFill>
        </p:spPr>
        <p:txBody>
          <a:bodyPr/>
          <a:lstStyle>
            <a:lvl1pPr>
              <a:defRPr b="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00458" y="544329"/>
            <a:ext cx="1256738" cy="365125"/>
          </a:xfrm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0400140-9243-4AE1-A76C-D8BD9EF938F5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7195" y="544329"/>
            <a:ext cx="449721" cy="365125"/>
          </a:xfrm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2657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65FCAFD-B73A-5597-B603-55FD5D3AA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31" y="-785191"/>
            <a:ext cx="10981137" cy="640080"/>
          </a:xfrm>
          <a:noFill/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7930" y="441641"/>
            <a:ext cx="9796670" cy="4358960"/>
          </a:xfrm>
        </p:spPr>
        <p:txBody>
          <a:bodyPr anchor="t">
            <a:norm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7200" cap="all" spc="-100" baseline="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statement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C1887E-643E-BB68-F557-E1EAB0A0A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926297" y="6172200"/>
            <a:ext cx="10326757" cy="0"/>
          </a:xfrm>
          <a:prstGeom prst="line">
            <a:avLst/>
          </a:prstGeom>
          <a:ln w="12700">
            <a:solidFill>
              <a:schemeClr val="tx2">
                <a:alpha val="4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6029270"/>
            <a:ext cx="1907799" cy="365125"/>
          </a:xfrm>
          <a:solidFill>
            <a:schemeClr val="bg2"/>
          </a:solidFill>
        </p:spPr>
        <p:txBody>
          <a:bodyPr/>
          <a:lstStyle>
            <a:lvl1pPr>
              <a:defRPr b="0" spc="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34599" y="6029271"/>
            <a:ext cx="1098141" cy="365125"/>
          </a:xfrm>
          <a:solidFill>
            <a:schemeClr val="bg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78418A-E4AD-4F4D-B99D-9E40C1234D23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2741" y="6029271"/>
            <a:ext cx="429372" cy="365125"/>
          </a:xfrm>
          <a:solidFill>
            <a:schemeClr val="bg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3432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Statem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65FCAFD-B73A-5597-B603-55FD5D3AA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31" y="-785191"/>
            <a:ext cx="10981137" cy="640080"/>
          </a:xfrm>
          <a:noFill/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7930" y="441641"/>
            <a:ext cx="9796670" cy="4358960"/>
          </a:xfrm>
        </p:spPr>
        <p:txBody>
          <a:bodyPr anchor="t">
            <a:norm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7200" cap="all" spc="-100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statement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C1887E-643E-BB68-F557-E1EAB0A0A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926297" y="6172200"/>
            <a:ext cx="10326757" cy="0"/>
          </a:xfrm>
          <a:prstGeom prst="line">
            <a:avLst/>
          </a:prstGeom>
          <a:ln w="12700">
            <a:solidFill>
              <a:schemeClr val="tx2">
                <a:alpha val="4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6029270"/>
            <a:ext cx="1907799" cy="365125"/>
          </a:xfrm>
          <a:solidFill>
            <a:schemeClr val="bg2"/>
          </a:solidFill>
        </p:spPr>
        <p:txBody>
          <a:bodyPr/>
          <a:lstStyle>
            <a:lvl1pPr>
              <a:defRPr b="0" spc="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34599" y="6029271"/>
            <a:ext cx="1098141" cy="365125"/>
          </a:xfrm>
          <a:solidFill>
            <a:schemeClr val="bg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57725C-F3FD-4B16-984B-FC904AD58D64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2741" y="6029271"/>
            <a:ext cx="429372" cy="365125"/>
          </a:xfrm>
          <a:solidFill>
            <a:schemeClr val="bg2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3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A180A8E-4668-486A-95D0-DBD6BDD7C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852B95-CFB8-EEBE-3973-7363B3611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87188" y="1339110"/>
            <a:ext cx="0" cy="3352800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A713A6-3149-A53D-DA59-E54D39D68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23544" y="6212428"/>
            <a:ext cx="10326625" cy="0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1A205B3-F30A-B2B0-2AFF-593443D3277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00600" y="1371600"/>
            <a:ext cx="6705599" cy="4191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B916-0B90-35E7-AFFD-50AAA1ED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213" y="3447288"/>
            <a:ext cx="5852160" cy="3072792"/>
          </a:xfrm>
          <a:solidFill>
            <a:schemeClr val="bg2"/>
          </a:solidFill>
        </p:spPr>
        <p:txBody>
          <a:bodyPr vert="horz" lIns="182880" tIns="45720" rIns="228600" bIns="91440" rtlCol="0" anchor="b">
            <a:normAutofit/>
          </a:bodyPr>
          <a:lstStyle>
            <a:lvl1pPr>
              <a:lnSpc>
                <a:spcPct val="80000"/>
              </a:lnSpc>
              <a:defRPr lang="en-US" sz="7200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AEA00-2D64-E177-C13E-F879B49AC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2362" y="612648"/>
            <a:ext cx="3248116" cy="758952"/>
          </a:xfr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cap="all" baseline="0" dirty="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519F-6576-5C5F-82CA-E9D93EB8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63000" y="620267"/>
            <a:ext cx="2854926" cy="443682"/>
          </a:xfrm>
          <a:solidFill>
            <a:schemeClr val="bg2"/>
          </a:solidFill>
        </p:spPr>
        <p:txBody>
          <a:bodyPr anchor="t"/>
          <a:lstStyle>
            <a:lvl1pPr algn="r">
              <a:defRPr sz="105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4BB4-778E-86AE-EEFF-88EE621D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73610" y="6055170"/>
            <a:ext cx="1256738" cy="365125"/>
          </a:xfrm>
          <a:solidFill>
            <a:schemeClr val="bg2"/>
          </a:solidFill>
        </p:spPr>
        <p:txBody>
          <a:bodyPr/>
          <a:lstStyle/>
          <a:p>
            <a:fld id="{4C6CA39F-8041-4925-BD95-F0F6BD0D2137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55B4-EFB5-E5DE-2242-A16C643C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0348" y="6055170"/>
            <a:ext cx="461440" cy="365125"/>
          </a:xfrm>
          <a:solidFill>
            <a:schemeClr val="bg2"/>
          </a:solidFill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3426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Statem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65FCAFD-B73A-5597-B603-55FD5D3AA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31" y="-785191"/>
            <a:ext cx="10981137" cy="640080"/>
          </a:xfrm>
          <a:noFill/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7930" y="441641"/>
            <a:ext cx="9796670" cy="4358960"/>
          </a:xfrm>
        </p:spPr>
        <p:txBody>
          <a:bodyPr anchor="t">
            <a:norm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7200" cap="all" spc="-100" baseline="0">
                <a:solidFill>
                  <a:schemeClr val="accent5"/>
                </a:solidFill>
                <a:latin typeface="+mj-lt"/>
              </a:defRPr>
            </a:lvl1pPr>
            <a:lvl2pPr marL="4572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80000"/>
              </a:lnSpc>
              <a:buNone/>
              <a:defRPr sz="7200" cap="all" baseline="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80000"/>
              </a:lnSpc>
              <a:buNone/>
              <a:defRPr sz="6600" cap="all" baseline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statement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C1887E-643E-BB68-F557-E1EAB0A0A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926297" y="6172200"/>
            <a:ext cx="10326757" cy="0"/>
          </a:xfrm>
          <a:prstGeom prst="line">
            <a:avLst/>
          </a:prstGeom>
          <a:ln w="12700">
            <a:solidFill>
              <a:schemeClr val="tx2">
                <a:alpha val="4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1" y="6029270"/>
            <a:ext cx="1907799" cy="3651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>
              <a:defRPr b="0" spc="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34599" y="6029271"/>
            <a:ext cx="1098141" cy="3651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C780C6-F0FD-455F-A2B8-0A9691723AFF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2741" y="6029271"/>
            <a:ext cx="429372" cy="3651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021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052C017-FC5C-A7A2-BA15-6C113717C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8D5F78-0179-D9C3-74D3-62CE152FF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8763000" cy="503833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B386FE-4A21-B72A-BB2B-D4FDFDC3E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722427" y="6212437"/>
            <a:ext cx="10808612" cy="0"/>
          </a:xfrm>
          <a:prstGeom prst="line">
            <a:avLst/>
          </a:prstGeom>
          <a:ln w="12700">
            <a:solidFill>
              <a:schemeClr val="accent5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D4813FB1-9165-4DD7-C4C2-EAFC20602D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5410203"/>
            <a:ext cx="7543800" cy="372746"/>
          </a:xfrm>
          <a:noFill/>
        </p:spPr>
        <p:txBody>
          <a:bodyPr tIns="91440" bIns="91440" anchor="ctr">
            <a:normAutofit/>
          </a:bodyPr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3504" y="725556"/>
            <a:ext cx="8845296" cy="3656168"/>
          </a:xfrm>
        </p:spPr>
        <p:txBody>
          <a:bodyPr>
            <a:normAutofit/>
          </a:bodyPr>
          <a:lstStyle>
            <a:lvl1pPr marL="228600" indent="-228600">
              <a:lnSpc>
                <a:spcPct val="85000"/>
              </a:lnSpc>
              <a:spcBef>
                <a:spcPts val="0"/>
              </a:spcBef>
              <a:buNone/>
              <a:defRPr sz="5800" b="0" cap="all" spc="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4F49A81-8721-B846-5567-52769C04D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0" y="6029868"/>
            <a:ext cx="1911096" cy="365125"/>
          </a:xfrm>
          <a:solidFill>
            <a:schemeClr val="accent3">
              <a:lumMod val="60000"/>
              <a:lumOff val="40000"/>
            </a:schemeClr>
          </a:solidFill>
        </p:spPr>
        <p:txBody>
          <a:bodyPr/>
          <a:lstStyle>
            <a:lvl1pPr>
              <a:defRPr b="0">
                <a:solidFill>
                  <a:schemeClr val="accent5"/>
                </a:solidFill>
                <a:latin typeface="+mn-lt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B3E54B7-FFB1-7BFC-0189-A17360728C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02368" y="6029868"/>
            <a:ext cx="1435608" cy="365125"/>
          </a:xfrm>
          <a:solidFill>
            <a:schemeClr val="accent3">
              <a:lumMod val="60000"/>
              <a:lumOff val="40000"/>
            </a:schemeClr>
          </a:solidFill>
        </p:spPr>
        <p:txBody>
          <a:bodyPr/>
          <a:lstStyle>
            <a:lvl1pPr>
              <a:defRPr b="0">
                <a:solidFill>
                  <a:schemeClr val="accent5"/>
                </a:solidFill>
                <a:latin typeface="+mn-lt"/>
              </a:defRPr>
            </a:lvl1pPr>
          </a:lstStyle>
          <a:p>
            <a:fld id="{D348C769-7AB4-4647-BD58-CC3E9CA66889}" type="datetime1">
              <a:rPr lang="en-US" smtClean="0"/>
              <a:t>12/11/2025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1DF2706-0EDF-0D3B-C01B-613E7D1BB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accent3">
              <a:lumMod val="60000"/>
              <a:lumOff val="40000"/>
            </a:schemeClr>
          </a:solidFill>
        </p:spPr>
        <p:txBody>
          <a:bodyPr/>
          <a:lstStyle>
            <a:lvl1pPr>
              <a:defRPr b="0">
                <a:solidFill>
                  <a:schemeClr val="accent5"/>
                </a:solidFill>
                <a:latin typeface="+mn-lt"/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961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052C017-FC5C-A7A2-BA15-6C113717C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2000" cy="6858001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4DD8063-0B64-5552-D964-11CA84F7A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82528" y="725556"/>
            <a:ext cx="0" cy="4135136"/>
          </a:xfrm>
          <a:prstGeom prst="line">
            <a:avLst/>
          </a:prstGeom>
          <a:ln w="12700">
            <a:solidFill>
              <a:schemeClr val="tx2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3564" y="5167222"/>
            <a:ext cx="6789870" cy="679510"/>
          </a:xfrm>
          <a:solidFill>
            <a:schemeClr val="bg2"/>
          </a:solidFill>
        </p:spPr>
        <p:txBody>
          <a:bodyPr tIns="91440" bIns="91440" anchor="ctr">
            <a:normAutofit/>
          </a:bodyPr>
          <a:lstStyle>
            <a:lvl1pPr algn="r">
              <a:defRPr sz="2000" b="1" cap="none" baseline="0">
                <a:solidFill>
                  <a:schemeClr val="accent5"/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3504" y="725556"/>
            <a:ext cx="8653281" cy="4075044"/>
          </a:xfrm>
        </p:spPr>
        <p:txBody>
          <a:bodyPr>
            <a:normAutofit/>
          </a:bodyPr>
          <a:lstStyle>
            <a:lvl1pPr marL="228600" indent="-228600">
              <a:lnSpc>
                <a:spcPct val="85000"/>
              </a:lnSpc>
              <a:spcBef>
                <a:spcPts val="0"/>
              </a:spcBef>
              <a:buNone/>
              <a:defRPr sz="5400" b="0" cap="all" spc="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3503" y="6029868"/>
            <a:ext cx="1911096" cy="367060"/>
          </a:xfrm>
          <a:noFill/>
        </p:spPr>
        <p:txBody>
          <a:bodyPr anchor="ctr"/>
          <a:lstStyle>
            <a:lvl1pPr algn="l">
              <a:defRPr b="0" spc="0">
                <a:solidFill>
                  <a:schemeClr val="accent5"/>
                </a:solidFill>
                <a:latin typeface="+mn-lt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01193" y="6029868"/>
            <a:ext cx="1439323" cy="365125"/>
          </a:xfrm>
          <a:noFill/>
        </p:spPr>
        <p:txBody>
          <a:bodyPr/>
          <a:lstStyle>
            <a:lvl1pPr algn="r">
              <a:defRPr b="0">
                <a:solidFill>
                  <a:schemeClr val="accent5"/>
                </a:solidFill>
                <a:latin typeface="+mn-lt"/>
              </a:defRPr>
            </a:lvl1pPr>
          </a:lstStyle>
          <a:p>
            <a:fld id="{67891EA0-6E5D-4821-92F4-23CFFDAC5E38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3434" y="6029868"/>
            <a:ext cx="429372" cy="365125"/>
          </a:xfrm>
          <a:noFill/>
        </p:spPr>
        <p:txBody>
          <a:bodyPr/>
          <a:lstStyle>
            <a:lvl1pPr>
              <a:defRPr b="0">
                <a:solidFill>
                  <a:schemeClr val="accent5"/>
                </a:solidFill>
                <a:latin typeface="+mn-lt"/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57642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052C017-FC5C-A7A2-BA15-6C113717C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2000" cy="6858001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8D5F78-0179-D9C3-74D3-62CE152FF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39120" y="1202645"/>
            <a:ext cx="5301113" cy="4452709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EDCDC8B-43A9-5AA8-8ACB-3F984DC1B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6096000" y="5402510"/>
            <a:ext cx="0" cy="1455490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FE70F6-FCE2-0FC4-2CD2-165DDD747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6096000" y="0"/>
            <a:ext cx="0" cy="1455490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3474" y="4659653"/>
            <a:ext cx="4252404" cy="520187"/>
          </a:xfrm>
          <a:noFill/>
        </p:spPr>
        <p:txBody>
          <a:bodyPr anchor="ctr">
            <a:normAutofit/>
          </a:bodyPr>
          <a:lstStyle>
            <a:lvl1pPr algn="ctr">
              <a:defRPr sz="16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22420FA-FDBE-1BD5-73B2-9577BE200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 b="0">
                <a:solidFill>
                  <a:schemeClr val="accent5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312230" y="1793287"/>
            <a:ext cx="7554892" cy="2494627"/>
          </a:xfrm>
        </p:spPr>
        <p:txBody>
          <a:bodyPr anchor="ctr">
            <a:normAutofit/>
          </a:bodyPr>
          <a:lstStyle>
            <a:lvl1pPr marL="0" indent="0" algn="ctr">
              <a:lnSpc>
                <a:spcPct val="85000"/>
              </a:lnSpc>
              <a:buNone/>
              <a:defRPr sz="4800" b="0" cap="none" spc="0" baseline="0">
                <a:solidFill>
                  <a:schemeClr val="accent5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44359CE5-9894-7A66-486B-F830CCE177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9CC736-6517-4DE3-9A18-5EB6F27EF875}" type="datetime1">
              <a:rPr lang="en-US" smtClean="0"/>
              <a:t>12/11/2025</a:t>
            </a:fld>
            <a:endParaRPr lang="en-US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4A2B012E-FACE-13C2-4909-F2AE04FD1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55830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052C017-FC5C-A7A2-BA15-6C113717C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5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FBFD51-0E30-9113-3F4A-D0B885751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28000"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6447" y="5204117"/>
            <a:ext cx="11019882" cy="715858"/>
          </a:xfrm>
          <a:noFill/>
        </p:spPr>
        <p:txBody>
          <a:bodyPr tIns="91440" bIns="91440" anchor="ctr">
            <a:normAutofit/>
          </a:bodyPr>
          <a:lstStyle>
            <a:lvl1pPr algn="r">
              <a:defRPr sz="18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3504" y="539646"/>
            <a:ext cx="8406832" cy="370955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buNone/>
              <a:defRPr sz="5400" b="0" cap="none" spc="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3" y="6028848"/>
            <a:ext cx="1828970" cy="366144"/>
          </a:xfrm>
          <a:noFill/>
        </p:spPr>
        <p:txBody>
          <a:bodyPr/>
          <a:lstStyle>
            <a:lvl1pPr algn="l">
              <a:defRPr b="0" spc="0">
                <a:solidFill>
                  <a:schemeClr val="bg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5971960-CC10-477C-A0E8-32CE7F9D38E0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0E99C4-92E7-3B92-2013-C034357E2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85800" y="4804478"/>
            <a:ext cx="1082040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22097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052C017-FC5C-A7A2-BA15-6C113717C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-1"/>
            <a:ext cx="12192000" cy="6858001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A4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78D15F-775B-01A1-AD5A-860DC9A2E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9448801" cy="4800599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8FE70F6-FCE2-0FC4-2CD2-165DDD747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11081989" y="698720"/>
            <a:ext cx="0" cy="4101880"/>
          </a:xfrm>
          <a:prstGeom prst="line">
            <a:avLst/>
          </a:prstGeom>
          <a:ln w="12700">
            <a:solidFill>
              <a:schemeClr val="tx2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864" y="5257800"/>
            <a:ext cx="10255196" cy="748275"/>
          </a:xfrm>
          <a:noFill/>
        </p:spPr>
        <p:txBody>
          <a:bodyPr anchor="ctr">
            <a:normAutofit/>
          </a:bodyPr>
          <a:lstStyle>
            <a:lvl1pPr algn="r">
              <a:defRPr sz="18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4AEC05F-4937-10A8-1A19-6FA315BE7AD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87413" y="1033272"/>
            <a:ext cx="9247187" cy="3257550"/>
          </a:xfrm>
        </p:spPr>
        <p:txBody>
          <a:bodyPr>
            <a:normAutofit/>
          </a:bodyPr>
          <a:lstStyle>
            <a:lvl1pPr marL="228600" indent="-228600">
              <a:lnSpc>
                <a:spcPct val="85000"/>
              </a:lnSpc>
              <a:buNone/>
              <a:defRPr sz="54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0" y="6029867"/>
            <a:ext cx="1911096" cy="365126"/>
          </a:xfrm>
          <a:noFill/>
        </p:spPr>
        <p:txBody>
          <a:bodyPr/>
          <a:lstStyle>
            <a:lvl1pPr algn="l">
              <a:defRPr b="0" spc="0">
                <a:solidFill>
                  <a:schemeClr val="accent5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82686" cy="365125"/>
          </a:xfrm>
          <a:noFill/>
        </p:spPr>
        <p:txBody>
          <a:bodyPr/>
          <a:lstStyle>
            <a:lvl1pPr algn="r">
              <a:defRPr>
                <a:solidFill>
                  <a:schemeClr val="accent5"/>
                </a:solidFill>
              </a:defRPr>
            </a:lvl1pPr>
          </a:lstStyle>
          <a:p>
            <a:fld id="{84D8584C-2125-40A2-8519-09FB9A8C3315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7351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50773-1259-8F51-3561-DF3A80B26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521185"/>
            <a:ext cx="10902696" cy="1070849"/>
          </a:xfrm>
          <a:noFill/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966CF-BE4B-28C8-6D17-E087E97C0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5431" y="1756230"/>
            <a:ext cx="5181600" cy="40349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559437-5037-4EE7-88FA-80C5AA0870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756230"/>
            <a:ext cx="5181600" cy="40349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26746-DF44-9DEF-8471-A5E1F6CCC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850B58-64D5-F359-1AC8-3D57AA87B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0EDEC-0890-4E6D-9DE0-ECAF543851A7}" type="datetime1">
              <a:rPr lang="en-US" smtClean="0"/>
              <a:t>12/11/2025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6A22FA-48E7-5BF5-6432-6C7A54D7E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0327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D8D87-72DE-A210-5C2D-570A1B01D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521206"/>
            <a:ext cx="10899648" cy="1069848"/>
          </a:xfrm>
          <a:noFill/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932A9-21A4-5A57-9D72-8C46993E6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5431" y="1631076"/>
            <a:ext cx="5157787" cy="709394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3D4B4-A366-E12D-19BB-C17B714661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5431" y="2372146"/>
            <a:ext cx="5157787" cy="34952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06DAAF-1A05-D83C-70C1-CEADA4EB73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631076"/>
            <a:ext cx="5183188" cy="7093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FE7B13-3453-6313-B416-E9FF9DA2E0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0" y="2372146"/>
            <a:ext cx="5183188" cy="34952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61BE2D-E1A3-1A5C-AE37-9DC52A971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D5902D-DF04-F2A8-C2F8-EBDD2A897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88318-BA47-4AD0-805B-25EB53D81BBB}" type="datetime1">
              <a:rPr lang="en-US" smtClean="0"/>
              <a:t>12/11/2025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4FDDA8-940A-B407-4EB2-85DC9BEDB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1433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151FC-CD6F-656F-54A8-59B782BEF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265176"/>
            <a:ext cx="11028923" cy="1325880"/>
          </a:xfrm>
          <a:noFill/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7D307A-FF1F-38A3-7DE5-F11DC31CA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4C539B-20CB-8D83-0ECC-5F682BD06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D3F20-2AB6-4A04-8E99-A7FB006776B6}" type="datetime1">
              <a:rPr lang="en-US" smtClean="0"/>
              <a:t>12/11/2025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EB674-912E-381A-49CE-08E49DFF4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5800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FA0B77-3CB1-4071-30F6-B0766D75C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A81A7-FC7B-1689-D59F-4173A1763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A2087-1351-4A66-BC4B-B8C73F209E6A}" type="datetime1">
              <a:rPr lang="en-US" smtClean="0"/>
              <a:t>12/11/2025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080D98-2C9A-3434-E8A3-DA6CCD2F5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A180A8E-4668-486A-95D0-DBD6BDD7C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A713A6-3149-A53D-DA59-E54D39D68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0489" y="1054208"/>
            <a:ext cx="0" cy="4781975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E07B916-0B90-35E7-AFFD-50AAA1ED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753" y="355601"/>
            <a:ext cx="8275505" cy="1693334"/>
          </a:xfrm>
          <a:noFill/>
        </p:spPr>
        <p:txBody>
          <a:bodyPr vert="horz" lIns="91440" tIns="45720" rIns="91440" bIns="137160" rtlCol="0" anchor="b">
            <a:normAutofit/>
          </a:bodyPr>
          <a:lstStyle>
            <a:lvl1pPr>
              <a:lnSpc>
                <a:spcPct val="80000"/>
              </a:lnSpc>
              <a:defRPr lang="en-US" sz="5800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AEA00-2D64-E177-C13E-F879B49AC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752" y="1902527"/>
            <a:ext cx="8275504" cy="49802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sz="1400" cap="all" baseline="0" dirty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F8C8803-B94B-A385-87A1-A21C9AD88D8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2441123"/>
            <a:ext cx="10495289" cy="4416877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519F-6576-5C5F-82CA-E9D93EB8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53600" y="613218"/>
            <a:ext cx="1865242" cy="535746"/>
          </a:xfrm>
          <a:solidFill>
            <a:schemeClr val="bg2"/>
          </a:solidFill>
        </p:spPr>
        <p:txBody>
          <a:bodyPr anchor="t"/>
          <a:lstStyle>
            <a:lvl1pPr algn="r">
              <a:defRPr sz="105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4BB4-778E-86AE-EEFF-88EE621D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880856" y="5137717"/>
            <a:ext cx="1256738" cy="365125"/>
          </a:xfrm>
          <a:solidFill>
            <a:schemeClr val="bg2"/>
          </a:solidFill>
        </p:spPr>
        <p:txBody>
          <a:bodyPr/>
          <a:lstStyle/>
          <a:p>
            <a:fld id="{A198F7BC-ABFF-4CAB-9ECC-8B1B0BCD965C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55B4-EFB5-E5DE-2242-A16C643C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86803" y="6029867"/>
            <a:ext cx="461440" cy="365125"/>
          </a:xfrm>
          <a:solidFill>
            <a:schemeClr val="bg2"/>
          </a:solidFill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91687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C3A53-0764-6B81-0CF9-98A31577B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31" y="932688"/>
            <a:ext cx="4195169" cy="1124712"/>
          </a:xfrm>
          <a:noFill/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FE505A-8E22-72EF-7229-3828AF945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5431" y="2057400"/>
            <a:ext cx="419516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4E78B-DAF0-5E30-C9F0-EA1D81066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0" y="903515"/>
            <a:ext cx="6019800" cy="4957536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FB557B-A6AB-0141-61F5-2C6D1D26D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346670-62CE-41B6-24CD-DB7BF2AEC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67112-4E38-4DE6-886D-C6360575EE2E}" type="datetime1">
              <a:rPr lang="en-US" smtClean="0"/>
              <a:t>12/11/2025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2C964C-100B-6E0E-8C9C-FEDE515F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0051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52BCA-373C-52F0-00A4-DB648AB6D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32" y="228599"/>
            <a:ext cx="3658560" cy="1742175"/>
          </a:xfrm>
          <a:noFill/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5DCE8E-6071-4972-B85E-E495AB0FF6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2337134"/>
            <a:ext cx="2892392" cy="3331342"/>
          </a:xfrm>
        </p:spPr>
        <p:txBody>
          <a:bodyPr anchor="b"/>
          <a:lstStyle>
            <a:lvl1pPr marL="0" indent="0" algn="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BAE75E-255D-9B56-3A67-14178C54EB59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4800600" y="685800"/>
            <a:ext cx="6705600" cy="4876801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E2938-E6DE-EB90-C8DE-0D078BDD0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8928D8-1666-BE45-30C8-65C74E2283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0" y="6029868"/>
            <a:ext cx="1182686" cy="365125"/>
          </a:xfrm>
        </p:spPr>
        <p:txBody>
          <a:bodyPr/>
          <a:lstStyle/>
          <a:p>
            <a:fld id="{8493712A-E27F-4D57-B2CA-5B36D6E8A4B0}" type="datetime1">
              <a:rPr lang="en-US" smtClean="0"/>
              <a:t>12/11/2025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79A9FD-2464-F09D-1603-6DF07EF20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7976" y="6029868"/>
            <a:ext cx="429372" cy="365125"/>
          </a:xfrm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21828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8073289-DB44-2F27-575B-3B0123960D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22766A-BE9C-B780-CC66-44ECFC5C0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57400" y="3084659"/>
            <a:ext cx="10133956" cy="3773341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6" y="182881"/>
            <a:ext cx="8616684" cy="1874520"/>
          </a:xfrm>
          <a:noFill/>
        </p:spPr>
        <p:txBody>
          <a:bodyPr anchor="t">
            <a:normAutofit/>
          </a:bodyPr>
          <a:lstStyle>
            <a:lvl1pPr>
              <a:defRPr sz="960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53600" y="617923"/>
            <a:ext cx="1866897" cy="461881"/>
          </a:xfrm>
          <a:noFill/>
        </p:spPr>
        <p:txBody>
          <a:bodyPr anchor="t"/>
          <a:lstStyle>
            <a:lvl1pPr algn="r">
              <a:defRPr sz="90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5846" y="3544866"/>
            <a:ext cx="8990722" cy="2446782"/>
          </a:xfrm>
        </p:spPr>
        <p:txBody>
          <a:bodyPr>
            <a:normAutofit/>
          </a:bodyPr>
          <a:lstStyle>
            <a:lvl1pPr marL="0" indent="0">
              <a:buClr>
                <a:schemeClr val="tx2"/>
              </a:buClr>
              <a:buFont typeface="Arial" panose="020B0604020202020204" pitchFamily="34" charset="0"/>
              <a:buNone/>
              <a:defRPr sz="1800"/>
            </a:lvl1pPr>
            <a:lvl2pPr marL="457200" indent="0">
              <a:buClr>
                <a:schemeClr val="tx2"/>
              </a:buClr>
              <a:buFont typeface="Arial" panose="020B0604020202020204" pitchFamily="34" charset="0"/>
              <a:buNone/>
              <a:defRPr sz="1600"/>
            </a:lvl2pPr>
            <a:lvl3pPr marL="914400" indent="0">
              <a:buClr>
                <a:schemeClr val="tx2"/>
              </a:buClr>
              <a:buFont typeface="Arial" panose="020B0604020202020204" pitchFamily="34" charset="0"/>
              <a:buNone/>
              <a:defRPr sz="1400"/>
            </a:lvl3pPr>
            <a:lvl4pPr marL="1371600" indent="0">
              <a:buClr>
                <a:schemeClr val="tx2"/>
              </a:buClr>
              <a:buFont typeface="Arial" panose="020B0604020202020204" pitchFamily="34" charset="0"/>
              <a:buNone/>
              <a:defRPr sz="1200"/>
            </a:lvl4pPr>
            <a:lvl5pPr marL="1828800" indent="0">
              <a:buClr>
                <a:schemeClr val="tx2"/>
              </a:buClr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95846" y="6024816"/>
            <a:ext cx="1809495" cy="365125"/>
          </a:xfrm>
          <a:solidFill>
            <a:schemeClr val="bg2"/>
          </a:solidFill>
        </p:spPr>
        <p:txBody>
          <a:bodyPr/>
          <a:lstStyle>
            <a:lvl1pPr algn="l">
              <a:defRPr/>
            </a:lvl1pPr>
          </a:lstStyle>
          <a:p>
            <a:fld id="{A8EB468F-DE53-43FF-8B87-9F03EBF19C21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bg2"/>
          </a:solidFill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13830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clus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8073289-DB44-2F27-575B-3B0123960D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2AC4BE-2FD3-AAF4-8A1B-0633F1BEE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8436077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652D305-42E1-E86E-632C-9DFD4F747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85800" y="4564627"/>
            <a:ext cx="5068016" cy="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21917DD-3691-27F7-68C8-EACE32AE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25" y="530940"/>
            <a:ext cx="7703576" cy="1308290"/>
          </a:xfrm>
          <a:noFill/>
        </p:spPr>
        <p:txBody>
          <a:bodyPr anchor="t">
            <a:normAutofit/>
          </a:bodyPr>
          <a:lstStyle>
            <a:lvl1pPr>
              <a:defRPr sz="800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F1F66-DA3A-1E9E-183A-4FB86FC67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7005" y="3571531"/>
            <a:ext cx="5009534" cy="1987694"/>
          </a:xfrm>
        </p:spPr>
        <p:txBody>
          <a:bodyPr anchor="ctr">
            <a:normAutofit/>
          </a:bodyPr>
          <a:lstStyle>
            <a:lvl1pPr marL="0" indent="0">
              <a:buClr>
                <a:schemeClr val="tx2"/>
              </a:buClr>
              <a:buFont typeface="Arial" panose="020B0604020202020204" pitchFamily="34" charset="0"/>
              <a:buNone/>
              <a:defRPr sz="1800"/>
            </a:lvl1pPr>
            <a:lvl2pPr marL="457200" indent="0">
              <a:buClr>
                <a:schemeClr val="tx2"/>
              </a:buClr>
              <a:buFont typeface="Arial" panose="020B0604020202020204" pitchFamily="34" charset="0"/>
              <a:buNone/>
              <a:defRPr sz="1600"/>
            </a:lvl2pPr>
            <a:lvl3pPr marL="914400" indent="0">
              <a:buClr>
                <a:schemeClr val="tx2"/>
              </a:buClr>
              <a:buFont typeface="Arial" panose="020B0604020202020204" pitchFamily="34" charset="0"/>
              <a:buNone/>
              <a:defRPr sz="1400"/>
            </a:lvl3pPr>
            <a:lvl4pPr marL="1371600" indent="0">
              <a:buClr>
                <a:schemeClr val="tx2"/>
              </a:buClr>
              <a:buFont typeface="Arial" panose="020B0604020202020204" pitchFamily="34" charset="0"/>
              <a:buNone/>
              <a:defRPr sz="1200"/>
            </a:lvl4pPr>
            <a:lvl5pPr marL="1828800" indent="0">
              <a:buClr>
                <a:schemeClr val="tx2"/>
              </a:buClr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27EA8-C1D8-B105-9F54-1698559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430" y="6029867"/>
            <a:ext cx="1911096" cy="365126"/>
          </a:xfrm>
          <a:noFill/>
        </p:spPr>
        <p:txBody>
          <a:bodyPr anchor="ctr"/>
          <a:lstStyle>
            <a:lvl1pPr algn="l">
              <a:defRPr sz="900" b="1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A704-5499-D0F7-F550-5994C49F8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99320" y="6029867"/>
            <a:ext cx="1441766" cy="365125"/>
          </a:xfrm>
          <a:noFill/>
        </p:spPr>
        <p:txBody>
          <a:bodyPr/>
          <a:lstStyle>
            <a:lvl1pPr algn="r">
              <a:defRPr/>
            </a:lvl1pPr>
          </a:lstStyle>
          <a:p>
            <a:fld id="{77D9A748-B116-46F1-81D5-0BE225FE4EB1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F2DDE-AF7B-917E-704F-1E12AB9B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28790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AFC2431-06E6-95C6-DB30-BEDC8319C6CE}"/>
              </a:ext>
            </a:extLst>
          </p:cNvPr>
          <p:cNvSpPr/>
          <p:nvPr userDrawn="1"/>
        </p:nvSpPr>
        <p:spPr>
          <a:xfrm>
            <a:off x="72428" y="5714947"/>
            <a:ext cx="2823172" cy="1143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B6E377-3728-A1E9-BEF5-419BDED484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2571922"/>
            <a:ext cx="12192000" cy="4286078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4F8D9-AA60-303C-6073-A7531E93A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kern="0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We Deliver Impact Capital For National Development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8EECDCF-D0EC-69FA-5BD5-7D75295E0DAF}"/>
              </a:ext>
            </a:extLst>
          </p:cNvPr>
          <p:cNvSpPr txBox="1">
            <a:spLocks/>
          </p:cNvSpPr>
          <p:nvPr userDrawn="1"/>
        </p:nvSpPr>
        <p:spPr>
          <a:xfrm>
            <a:off x="694469" y="3822520"/>
            <a:ext cx="6956908" cy="95833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0068B3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>
              <a:solidFill>
                <a:srgbClr val="002060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F6A5B5-6B37-5022-2C64-0EFF3742E749}"/>
              </a:ext>
            </a:extLst>
          </p:cNvPr>
          <p:cNvSpPr txBox="1">
            <a:spLocks/>
          </p:cNvSpPr>
          <p:nvPr userDrawn="1"/>
        </p:nvSpPr>
        <p:spPr>
          <a:xfrm>
            <a:off x="694469" y="1493937"/>
            <a:ext cx="6956907" cy="2208930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rgbClr val="0068B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GB">
              <a:solidFill>
                <a:srgbClr val="002060"/>
              </a:solidFill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B92DA27-0E0E-7496-5DF4-CCE6C406AB5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8309" y="1882461"/>
            <a:ext cx="7614977" cy="1482538"/>
          </a:xfrm>
        </p:spPr>
        <p:txBody>
          <a:bodyPr>
            <a:noAutofit/>
          </a:bodyPr>
          <a:lstStyle>
            <a:lvl1pPr marL="0" indent="0">
              <a:buNone/>
              <a:defRPr sz="4500" b="1">
                <a:solidFill>
                  <a:srgbClr val="1F356B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BBEE5128-8C7D-D8FD-97A9-96BBE2ACFD9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8308" y="3484652"/>
            <a:ext cx="7614977" cy="628104"/>
          </a:xfrm>
        </p:spPr>
        <p:txBody>
          <a:bodyPr>
            <a:noAutofit/>
          </a:bodyPr>
          <a:lstStyle>
            <a:lvl1pPr marL="0" indent="0">
              <a:buNone/>
              <a:defRPr sz="3000">
                <a:solidFill>
                  <a:srgbClr val="1F356B"/>
                </a:solidFill>
              </a:defRPr>
            </a:lvl1pPr>
          </a:lstStyle>
          <a:p>
            <a:pPr lvl="0"/>
            <a:r>
              <a:rPr lang="en-US"/>
              <a:t>Sub-header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C59D8FD3-23C7-BF68-FD60-A7BD90A684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68308" y="4219224"/>
            <a:ext cx="7614977" cy="628104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rgbClr val="1F356B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ED32E0-D1B5-5356-E307-EA8D6FFBB68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65742" y="-292660"/>
            <a:ext cx="3731058" cy="209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516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C6E11FC-3D05-6B3F-5DFE-E4C363686711}"/>
              </a:ext>
            </a:extLst>
          </p:cNvPr>
          <p:cNvSpPr/>
          <p:nvPr userDrawn="1"/>
        </p:nvSpPr>
        <p:spPr>
          <a:xfrm>
            <a:off x="199176" y="5726243"/>
            <a:ext cx="3661624" cy="11317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ADA5FA9-349D-91B9-3DE3-3AD0E80253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60720" y="5726243"/>
            <a:ext cx="3448077" cy="89658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/>
              <a:t>Click to add personal contact details:</a:t>
            </a:r>
            <a:br>
              <a:rPr lang="en-US"/>
            </a:br>
            <a:r>
              <a:rPr lang="en-US"/>
              <a:t>Name, Designation</a:t>
            </a:r>
            <a:br>
              <a:rPr lang="en-US"/>
            </a:br>
            <a:r>
              <a:rPr lang="en-US"/>
              <a:t>Contact Number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ADD0BB-BA9A-4572-1CD7-6CB067D385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82880" y="1625055"/>
            <a:ext cx="6426240" cy="360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435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D6F4A-0783-B371-94AA-488E6F337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125"/>
            <a:ext cx="10515600" cy="61264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147EC-4401-7207-7355-4AF059770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6350"/>
            <a:ext cx="10515600" cy="4900612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C592A-5788-1C1B-B052-6F33A47EC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5858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FDB03F6D-99AB-4E4D-AF85-B08CB022F75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22AA4F-70FD-9BB3-AB12-8817A6C64EAF}"/>
              </a:ext>
            </a:extLst>
          </p:cNvPr>
          <p:cNvSpPr/>
          <p:nvPr userDrawn="1"/>
        </p:nvSpPr>
        <p:spPr>
          <a:xfrm>
            <a:off x="0" y="964570"/>
            <a:ext cx="5861050" cy="5143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aseline="-25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7CD41B-F45F-3E8B-EB09-EFC826E94F51}"/>
              </a:ext>
            </a:extLst>
          </p:cNvPr>
          <p:cNvSpPr txBox="1"/>
          <p:nvPr userDrawn="1"/>
        </p:nvSpPr>
        <p:spPr>
          <a:xfrm>
            <a:off x="2691986" y="6409920"/>
            <a:ext cx="43321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Deliver Impact Capital For National Development</a:t>
            </a:r>
            <a:endParaRPr lang="en-GB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845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A180A8E-4668-486A-95D0-DBD6BDD7C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A713A6-3149-A53D-DA59-E54D39D68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2284" y="760367"/>
            <a:ext cx="0" cy="5387340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E07B916-0B90-35E7-AFFD-50AAA1ED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70" y="4370832"/>
            <a:ext cx="9546250" cy="1668980"/>
          </a:xfrm>
          <a:solidFill>
            <a:schemeClr val="bg2"/>
          </a:solidFill>
        </p:spPr>
        <p:txBody>
          <a:bodyPr vert="horz" lIns="91440" tIns="45720" rIns="91440" bIns="0" rtlCol="0" anchor="b">
            <a:normAutofit/>
          </a:bodyPr>
          <a:lstStyle>
            <a:lvl1pPr>
              <a:lnSpc>
                <a:spcPct val="80000"/>
              </a:lnSpc>
              <a:defRPr lang="en-US" sz="6600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AEA00-2D64-E177-C13E-F879B49AC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070" y="6055054"/>
            <a:ext cx="9546250" cy="47376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sz="1400" cap="all" baseline="0" dirty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F8C8803-B94B-A385-87A1-A21C9AD88D8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10820400" cy="41148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519F-6576-5C5F-82CA-E9D93EB8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667029" y="1260113"/>
            <a:ext cx="1678344" cy="365125"/>
          </a:xfrm>
          <a:solidFill>
            <a:schemeClr val="bg2"/>
          </a:solidFill>
        </p:spPr>
        <p:txBody>
          <a:bodyPr anchor="ctr"/>
          <a:lstStyle>
            <a:lvl1pPr algn="l">
              <a:defRPr sz="900" b="1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4BB4-778E-86AE-EEFF-88EE621D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961764" y="5297730"/>
            <a:ext cx="1091183" cy="365128"/>
          </a:xfrm>
          <a:solidFill>
            <a:schemeClr val="bg2"/>
          </a:solidFill>
        </p:spPr>
        <p:txBody>
          <a:bodyPr/>
          <a:lstStyle/>
          <a:p>
            <a:fld id="{3939EC85-F003-4305-AB12-223D18998537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55B4-EFB5-E5DE-2242-A16C643C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25781" y="6029867"/>
            <a:ext cx="422461" cy="365125"/>
          </a:xfrm>
          <a:solidFill>
            <a:schemeClr val="bg2"/>
          </a:solidFill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6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C4281C-DEF6-4D7C-EC36-131C16834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38427E1-A276-BBD2-B377-380EC166BB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89066" y="1014984"/>
            <a:ext cx="0" cy="4471416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7AE09E-7342-F8D6-76B9-3191D2C21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2895" y="1090397"/>
            <a:ext cx="0" cy="4743475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E07B916-0B90-35E7-AFFD-50AAA1ED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" y="338328"/>
            <a:ext cx="9006837" cy="3776472"/>
          </a:xfrm>
          <a:solidFill>
            <a:schemeClr val="bg2"/>
          </a:solidFill>
        </p:spPr>
        <p:txBody>
          <a:bodyPr vert="horz" lIns="91440" tIns="45720" rIns="91440" bIns="137160" rtlCol="0" anchor="t">
            <a:normAutofit/>
          </a:bodyPr>
          <a:lstStyle>
            <a:lvl1pPr>
              <a:lnSpc>
                <a:spcPct val="80000"/>
              </a:lnSpc>
              <a:defRPr lang="en-US" sz="8000" spc="-100" baseline="0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AEA00-2D64-E177-C13E-F879B49AC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194" y="5496339"/>
            <a:ext cx="3585604" cy="771684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1600" cap="all" spc="100" baseline="0" dirty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519F-6576-5C5F-82CA-E9D93EB8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0" y="487335"/>
            <a:ext cx="2474835" cy="496639"/>
          </a:xfrm>
          <a:noFill/>
        </p:spPr>
        <p:txBody>
          <a:bodyPr/>
          <a:lstStyle>
            <a:lvl1pPr algn="r">
              <a:defRPr sz="1050"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4BB4-778E-86AE-EEFF-88EE621D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/>
          <a:p>
            <a:fld id="{06866CBB-6F1F-436D-A8C6-FABC4CF2B536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55B4-EFB5-E5DE-2242-A16C643C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44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C4281C-DEF6-4D7C-EC36-131C16834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7AE09E-7342-F8D6-76B9-3191D2C21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502895" y="1033580"/>
            <a:ext cx="0" cy="4800292"/>
          </a:xfrm>
          <a:prstGeom prst="line">
            <a:avLst/>
          </a:prstGeom>
          <a:ln w="12700">
            <a:solidFill>
              <a:schemeClr val="tx2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E07B916-0B90-35E7-AFFD-50AAA1ED4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" y="338328"/>
            <a:ext cx="8168640" cy="4462272"/>
          </a:xfrm>
          <a:noFill/>
        </p:spPr>
        <p:txBody>
          <a:bodyPr vert="horz" lIns="91440" tIns="45720" rIns="91440" bIns="137160" rtlCol="0" anchor="t">
            <a:normAutofit/>
          </a:bodyPr>
          <a:lstStyle>
            <a:lvl1pPr>
              <a:lnSpc>
                <a:spcPct val="80000"/>
              </a:lnSpc>
              <a:defRPr lang="en-US" sz="9600" spc="-100" baseline="0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AEA00-2D64-E177-C13E-F879B49AC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4400" y="4754729"/>
            <a:ext cx="3084441" cy="1080302"/>
          </a:xfrm>
          <a:solidFill>
            <a:schemeClr val="bg2"/>
          </a:solidFill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lang="en-US" sz="1600" cap="all" spc="100" baseline="0" dirty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519F-6576-5C5F-82CA-E9D93EB8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0" y="447579"/>
            <a:ext cx="2477899" cy="586001"/>
          </a:xfrm>
          <a:noFill/>
        </p:spPr>
        <p:txBody>
          <a:bodyPr/>
          <a:lstStyle>
            <a:lvl1pPr algn="r">
              <a:defRPr sz="105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4BB4-778E-86AE-EEFF-88EE621D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/>
          <a:p>
            <a:fld id="{DFE1FB2C-1600-49CF-ABE3-F2743AC651C3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55B4-EFB5-E5DE-2242-A16C643C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82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BAF5C3-82B6-427E-5D2E-900A2D90A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722427" y="6212437"/>
            <a:ext cx="10808612" cy="0"/>
          </a:xfrm>
          <a:prstGeom prst="line">
            <a:avLst/>
          </a:prstGeom>
          <a:ln w="12700">
            <a:solidFill>
              <a:schemeClr val="tx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1AA792-727F-F91C-6564-A882FAF11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351270"/>
            <a:ext cx="10981137" cy="123972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13716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0A246-77A4-EC4C-28B8-90388BB8E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5431" y="1745956"/>
            <a:ext cx="10981137" cy="3983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F6714-5B6F-439F-4173-D51823712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430" y="6029868"/>
            <a:ext cx="1911096" cy="36512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l">
              <a:defRPr sz="900" b="1" cap="all" spc="6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842E6-B4ED-431B-B1A0-22352BA620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0" y="6029868"/>
            <a:ext cx="1182686" cy="36512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r">
              <a:defRPr sz="900" cap="all" baseline="0">
                <a:solidFill>
                  <a:schemeClr val="tx2"/>
                </a:solidFill>
              </a:defRPr>
            </a:lvl1pPr>
          </a:lstStyle>
          <a:p>
            <a:fld id="{82B9AEC8-204B-4AD5-8041-BCAF36A74EBE}" type="datetime1">
              <a:rPr lang="en-US" smtClean="0"/>
              <a:t>12/11/2025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743A1-0EE5-84FA-44EE-3CDDB793A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3434" y="6029868"/>
            <a:ext cx="429372" cy="36512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r">
              <a:defRPr sz="900" cap="all" baseline="0">
                <a:solidFill>
                  <a:schemeClr val="tx2"/>
                </a:solidFill>
              </a:defRPr>
            </a:lvl1pPr>
          </a:lstStyle>
          <a:p>
            <a:fld id="{27F8DDA4-3B80-4E8A-A8F5-521F73BF9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992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</p:sldLayoutIdLst>
  <p:hf hdr="0"/>
  <p:txStyles>
    <p:titleStyle>
      <a:lvl1pPr marL="0" algn="l" defTabSz="914400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sz="2800" kern="1200" cap="all" baseline="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864">
          <p15:clr>
            <a:srgbClr val="F26B43"/>
          </p15:clr>
        </p15:guide>
        <p15:guide id="3" pos="432">
          <p15:clr>
            <a:srgbClr val="F26B43"/>
          </p15:clr>
        </p15:guide>
        <p15:guide id="4" orient="horz" pos="3912">
          <p15:clr>
            <a:srgbClr val="F26B43"/>
          </p15:clr>
        </p15:guide>
        <p15:guide id="5" orient="horz" pos="3504">
          <p15:clr>
            <a:srgbClr val="F26B43"/>
          </p15:clr>
        </p15:guide>
        <p15:guide id="6" orient="horz" pos="3024">
          <p15:clr>
            <a:srgbClr val="F26B43"/>
          </p15:clr>
        </p15:guide>
        <p15:guide id="7" orient="horz" pos="2592">
          <p15:clr>
            <a:srgbClr val="F26B43"/>
          </p15:clr>
        </p15:guide>
        <p15:guide id="8" orient="horz" pos="1728">
          <p15:clr>
            <a:srgbClr val="F26B43"/>
          </p15:clr>
        </p15:guide>
        <p15:guide id="9" orient="horz" pos="1296">
          <p15:clr>
            <a:srgbClr val="F26B43"/>
          </p15:clr>
        </p15:guide>
        <p15:guide id="10" orient="horz" pos="864">
          <p15:clr>
            <a:srgbClr val="F26B43"/>
          </p15:clr>
        </p15:guide>
        <p15:guide id="11" orient="horz" pos="432">
          <p15:clr>
            <a:srgbClr val="F26B43"/>
          </p15:clr>
        </p15:guide>
        <p15:guide id="12" pos="1296">
          <p15:clr>
            <a:srgbClr val="F26B43"/>
          </p15:clr>
        </p15:guide>
        <p15:guide id="13" pos="1728">
          <p15:clr>
            <a:srgbClr val="F26B43"/>
          </p15:clr>
        </p15:guide>
        <p15:guide id="18" pos="2160">
          <p15:clr>
            <a:srgbClr val="F26B43"/>
          </p15:clr>
        </p15:guide>
        <p15:guide id="20" pos="5520">
          <p15:clr>
            <a:srgbClr val="F26B43"/>
          </p15:clr>
        </p15:guide>
        <p15:guide id="21" pos="5952">
          <p15:clr>
            <a:srgbClr val="F26B43"/>
          </p15:clr>
        </p15:guide>
        <p15:guide id="22" pos="6384">
          <p15:clr>
            <a:srgbClr val="F26B43"/>
          </p15:clr>
        </p15:guide>
        <p15:guide id="24" pos="6816">
          <p15:clr>
            <a:srgbClr val="F26B43"/>
          </p15:clr>
        </p15:guide>
        <p15:guide id="25" pos="7248">
          <p15:clr>
            <a:srgbClr val="F26B43"/>
          </p15:clr>
        </p15:guide>
        <p15:guide id="26" pos="5088">
          <p15:clr>
            <a:srgbClr val="F26B43"/>
          </p15:clr>
        </p15:guide>
        <p15:guide id="27" pos="4656">
          <p15:clr>
            <a:srgbClr val="F26B43"/>
          </p15:clr>
        </p15:guide>
        <p15:guide id="28" pos="4224">
          <p15:clr>
            <a:srgbClr val="F26B43"/>
          </p15:clr>
        </p15:guide>
        <p15:guide id="29" pos="2592">
          <p15:clr>
            <a:srgbClr val="F26B43"/>
          </p15:clr>
        </p15:guide>
        <p15:guide id="30" pos="3024">
          <p15:clr>
            <a:srgbClr val="F26B43"/>
          </p15:clr>
        </p15:guide>
        <p15:guide id="31" pos="3456">
          <p15:clr>
            <a:srgbClr val="F26B43"/>
          </p15:clr>
        </p15:guide>
        <p15:guide id="32" orient="horz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AF829D-D4EA-3CB4-6F56-6A7D3157BC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8309" y="1882461"/>
            <a:ext cx="8609091" cy="116553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dirty="0"/>
              <a:t>OPERATIONS DIVISION BI DASHBOARD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FDE36-7276-94E1-CB6B-B688434F12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83056" y="3276600"/>
            <a:ext cx="9508744" cy="628104"/>
          </a:xfrm>
        </p:spPr>
        <p:txBody>
          <a:bodyPr/>
          <a:lstStyle/>
          <a:p>
            <a:r>
              <a:rPr lang="en-GB" dirty="0"/>
              <a:t>Visualising Data Analytics &amp; Insight with Strong Security Measures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C55FE7-3824-A64E-DD24-75AF8C9B22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11</a:t>
            </a:r>
            <a:r>
              <a:rPr lang="en-GB" baseline="30000" dirty="0"/>
              <a:t>th</a:t>
            </a:r>
            <a:r>
              <a:rPr lang="en-GB" dirty="0"/>
              <a:t> December 2025</a:t>
            </a:r>
          </a:p>
        </p:txBody>
      </p:sp>
    </p:spTree>
    <p:extLst>
      <p:ext uri="{BB962C8B-B14F-4D97-AF65-F5344CB8AC3E}">
        <p14:creationId xmlns:p14="http://schemas.microsoft.com/office/powerpoint/2010/main" val="3806466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F4D63-9159-926C-7E9D-D38AACBCE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THE NEED OF BI DASHBOARD?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B1109-358C-E3A2-2632-2F4160050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Part of COO’s Scorecard</a:t>
            </a:r>
          </a:p>
          <a:p>
            <a:r>
              <a:rPr lang="en-GB" dirty="0"/>
              <a:t>Centralised in coordinating cross-division collaboration in clarifying budget movement.</a:t>
            </a:r>
          </a:p>
          <a:p>
            <a:r>
              <a:rPr lang="en-GB" dirty="0"/>
              <a:t>Faster data-driven decision in validating numbers with respective domain owner.</a:t>
            </a:r>
          </a:p>
          <a:p>
            <a:r>
              <a:rPr lang="en-GB" dirty="0"/>
              <a:t>Promotes efficiency of easy navigation with minor time consuming. </a:t>
            </a:r>
          </a:p>
          <a:p>
            <a:r>
              <a:rPr lang="en-GB" dirty="0"/>
              <a:t>Secure where data is restricted to authorized users through role-based control.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B1D99-089D-D27E-BA82-FFA8AD598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03F6D-99AB-4E4D-AF85-B08CB022F759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196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E582C-8671-9E91-B830-1432FFCC44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E1DAB-5165-3373-515D-F45AE69A5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PROVIDE A BI DASHBOARD?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F5A89-BCA0-B54D-334C-6F7B79222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276350"/>
            <a:ext cx="3581400" cy="4900612"/>
          </a:xfrm>
        </p:spPr>
        <p:txBody>
          <a:bodyPr/>
          <a:lstStyle/>
          <a:p>
            <a:pPr marL="342900" indent="-342900">
              <a:buAutoNum type="arabicParenR"/>
            </a:pPr>
            <a:r>
              <a:rPr lang="en-GB" dirty="0"/>
              <a:t>Create a local Power BI dashboard</a:t>
            </a:r>
          </a:p>
          <a:p>
            <a:pPr marL="342900" indent="-342900">
              <a:buAutoNum type="arabicParenR"/>
            </a:pPr>
            <a:r>
              <a:rPr lang="en-GB" dirty="0"/>
              <a:t>Create security roles within the local file</a:t>
            </a:r>
          </a:p>
          <a:p>
            <a:pPr marL="342900" indent="-342900">
              <a:buAutoNum type="arabicParenR"/>
            </a:pPr>
            <a:r>
              <a:rPr lang="en-GB" dirty="0"/>
              <a:t>Publish to server</a:t>
            </a:r>
          </a:p>
          <a:p>
            <a:pPr marL="342900" indent="-342900">
              <a:buAutoNum type="arabicParenR"/>
            </a:pPr>
            <a:r>
              <a:rPr lang="en-GB" dirty="0"/>
              <a:t>Apply security roles within the server</a:t>
            </a:r>
          </a:p>
          <a:p>
            <a:pPr marL="342900" indent="-342900">
              <a:buAutoNum type="arabicParenR"/>
            </a:pPr>
            <a:r>
              <a:rPr lang="en-GB" dirty="0"/>
              <a:t>Set scheduled refresh</a:t>
            </a:r>
          </a:p>
          <a:p>
            <a:pPr marL="342900" indent="-342900">
              <a:buAutoNum type="arabicParenR"/>
            </a:pPr>
            <a:r>
              <a:rPr lang="en-GB" dirty="0"/>
              <a:t>Shared dashboard via HTML for embedding</a:t>
            </a:r>
          </a:p>
          <a:p>
            <a:pPr marL="342900" indent="-342900">
              <a:buAutoNum type="arabicParenR"/>
            </a:pPr>
            <a:r>
              <a:rPr lang="en-GB" dirty="0"/>
              <a:t>Success.</a:t>
            </a:r>
            <a:br>
              <a:rPr lang="en-GB" dirty="0"/>
            </a:b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6146EB-FE1B-E32D-1397-54059A959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03F6D-99AB-4E4D-AF85-B08CB022F759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1FA078A-9D17-CBF0-2D56-C0D88A7B0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567" y="971931"/>
            <a:ext cx="3276600" cy="1757590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32F7C86-82AC-2564-7FEF-B0AED552B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567" y="2729521"/>
            <a:ext cx="3280033" cy="1757590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AC9FF7D-80C9-131E-050B-E4ED1D375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1676" y="4486988"/>
            <a:ext cx="3280033" cy="1757713"/>
          </a:xfrm>
          <a:prstGeom prst="rect">
            <a:avLst/>
          </a:prstGeom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533BB53-7496-64D2-799C-5984471210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7600" y="971931"/>
            <a:ext cx="3299698" cy="1753288"/>
          </a:xfrm>
          <a:prstGeom prst="rect">
            <a:avLst/>
          </a:prstGeom>
        </p:spPr>
      </p:pic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4BEEF0E-4A08-887D-15B4-091521D689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0058" y="2725219"/>
            <a:ext cx="3274142" cy="1757066"/>
          </a:xfrm>
          <a:prstGeom prst="rect">
            <a:avLst/>
          </a:prstGeom>
        </p:spPr>
      </p:pic>
      <p:pic>
        <p:nvPicPr>
          <p:cNvPr id="16" name="Picture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39D60BE-967C-868C-41F0-9FBC8AC66C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61709" y="4490477"/>
            <a:ext cx="3259394" cy="175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8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52D4A3-0F00-D478-3011-05DB9EBDF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E4C89-8A50-02C6-BE72-F0C4CF536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BE CONCLUDED FROM THE DASHBOARD?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E342-D479-2053-4B92-7E688BC2F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From COO’s view (Primary)</a:t>
            </a:r>
          </a:p>
          <a:p>
            <a:r>
              <a:rPr lang="en-GB" dirty="0"/>
              <a:t>Total budget utilized within the Operations Division FY2025 (RM40.77M). </a:t>
            </a:r>
          </a:p>
          <a:p>
            <a:r>
              <a:rPr lang="en-GB" dirty="0"/>
              <a:t>Total budget requested FY2025 within the Operations Division FY2025 (188 Completed Budget).</a:t>
            </a:r>
          </a:p>
          <a:p>
            <a:r>
              <a:rPr lang="en-GB" dirty="0"/>
              <a:t>Total under utilize budget FY2025 within the Operations Division FY2025 (77 Completed Budget).</a:t>
            </a:r>
          </a:p>
          <a:p>
            <a:r>
              <a:rPr lang="en-GB" dirty="0"/>
              <a:t>Available budget balance FY2025 within the Operations Division FY2025 (RM13.64M).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B5B37-8020-07A1-2D07-7F777D93E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03F6D-99AB-4E4D-AF85-B08CB022F759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845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A49459-3F01-4AC8-61C4-8E8981935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D7BFA-8138-AF2B-1AAA-1BF9EF6B7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0B3A7-BC27-D1EB-7BA7-6E2AF6D88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expand the dashboard usage throughout other system. </a:t>
            </a:r>
          </a:p>
          <a:p>
            <a:r>
              <a:rPr lang="en-GB" dirty="0"/>
              <a:t>To utilize the dashboard daily operations and meetings.</a:t>
            </a:r>
          </a:p>
          <a:p>
            <a:r>
              <a:rPr lang="en-GB" dirty="0"/>
              <a:t>To explore more advanced feature within Power BI.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D12A0E-F17E-AD14-E9FE-DC79C6F68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03F6D-99AB-4E4D-AF85-B08CB022F759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4195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5BDB43-DBE8-E80C-3B53-8E6629E624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Muhammad Syahid, Assistant Manager</a:t>
            </a:r>
          </a:p>
          <a:p>
            <a:r>
              <a:rPr lang="en-GB" dirty="0"/>
              <a:t>syahidhalid@exim.com.my</a:t>
            </a:r>
          </a:p>
        </p:txBody>
      </p:sp>
    </p:spTree>
    <p:extLst>
      <p:ext uri="{BB962C8B-B14F-4D97-AF65-F5344CB8AC3E}">
        <p14:creationId xmlns:p14="http://schemas.microsoft.com/office/powerpoint/2010/main" val="1720631569"/>
      </p:ext>
    </p:extLst>
  </p:cSld>
  <p:clrMapOvr>
    <a:masterClrMapping/>
  </p:clrMapOvr>
</p:sld>
</file>

<file path=ppt/theme/theme1.xml><?xml version="1.0" encoding="utf-8"?>
<a:theme xmlns:a="http://schemas.openxmlformats.org/drawingml/2006/main" name="Orange experience">
  <a:themeElements>
    <a:clrScheme name="Orange Experience">
      <a:dk1>
        <a:srgbClr val="131313"/>
      </a:dk1>
      <a:lt1>
        <a:sysClr val="window" lastClr="FFFFFF"/>
      </a:lt1>
      <a:dk2>
        <a:srgbClr val="444742"/>
      </a:dk2>
      <a:lt2>
        <a:srgbClr val="EDECE9"/>
      </a:lt2>
      <a:accent1>
        <a:srgbClr val="ED6845"/>
      </a:accent1>
      <a:accent2>
        <a:srgbClr val="F48A56"/>
      </a:accent2>
      <a:accent3>
        <a:srgbClr val="9FA295"/>
      </a:accent3>
      <a:accent4>
        <a:srgbClr val="5B6E74"/>
      </a:accent4>
      <a:accent5>
        <a:srgbClr val="6E7868"/>
      </a:accent5>
      <a:accent6>
        <a:srgbClr val="A1AAAA"/>
      </a:accent6>
      <a:hlink>
        <a:srgbClr val="F05814"/>
      </a:hlink>
      <a:folHlink>
        <a:srgbClr val="E99401"/>
      </a:folHlink>
    </a:clrScheme>
    <a:fontScheme name="Custom 40">
      <a:majorFont>
        <a:latin typeface="Oswald SemiBold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rangeExperience" id="{F3C6FDEA-AE41-472D-8E81-2DA7CC66D099}" vid="{5D82712B-855B-4627-96FB-F7C927B9DD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BC0E98-53B2-45AC-A2D3-5CB4F53EE9F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E7D331F-9E03-42FF-A5D8-8CA51554CE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66138A-5333-4F8F-852B-472D6D0F0B7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de3e0bd1-8a42-4fca-bd15-c152a08a9459}" enabled="1" method="Privileged" siteId="{d703bd9e-2913-4bf9-8dd7-49ce1b18bd1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</TotalTime>
  <Words>222</Words>
  <Application>Microsoft Office PowerPoint</Application>
  <PresentationFormat>Widescreen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Oswald SemiBold</vt:lpstr>
      <vt:lpstr>Univers Condensed Light</vt:lpstr>
      <vt:lpstr>Orange experience</vt:lpstr>
      <vt:lpstr>PowerPoint Presentation</vt:lpstr>
      <vt:lpstr>WHY THE NEED OF BI DASHBOARD?</vt:lpstr>
      <vt:lpstr>HOW TO PROVIDE A BI DASHBOARD?</vt:lpstr>
      <vt:lpstr>WHAT Can BE CONCLUDED FROM THE DASHBOARD?</vt:lpstr>
      <vt:lpstr>NEXT?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>Muhammad Syahid Bin Abd Halid</cp:lastModifiedBy>
  <cp:revision>21</cp:revision>
  <dcterms:created xsi:type="dcterms:W3CDTF">2025-08-04T23:28:37Z</dcterms:created>
  <dcterms:modified xsi:type="dcterms:W3CDTF">2025-12-11T06:40:09Z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